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219621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17 MAI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>
              <a:lnSpc>
                <a:spcPts val="4740"/>
              </a:lnSpc>
            </a:pPr>
            <a:r>
              <a:rPr lang="fr-FR" sz="4400" spc="-20">
                <a:solidFill>
                  <a:srgbClr val="000000"/>
                </a:solidFill>
                <a:latin typeface="Calibri"/>
                <a:cs typeface="Calibri"/>
              </a:rPr>
              <a:t>AS TAIARAPU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8803" y="56388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37101"/>
              </p:ext>
            </p:extLst>
          </p:nvPr>
        </p:nvGraphicFramePr>
        <p:xfrm>
          <a:off x="3676771" y="1422220"/>
          <a:ext cx="7717868" cy="237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34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3858934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2099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U7 </a:t>
                      </a:r>
                      <a:endParaRPr lang="fr-PF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U9</a:t>
                      </a:r>
                      <a:endParaRPr lang="fr-PF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320995">
                <a:tc>
                  <a:txBody>
                    <a:bodyPr/>
                    <a:lstStyle/>
                    <a:p>
                      <a:r>
                        <a:rPr lang="fr-FR" sz="1400" b="0" dirty="0"/>
                        <a:t>AS TAIARAPU FC </a:t>
                      </a:r>
                      <a:endParaRPr lang="fr-PF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/>
                        <a:t>AS TAIARAPU FC </a:t>
                      </a:r>
                      <a:endParaRPr lang="fr-PF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31961"/>
                  </a:ext>
                </a:extLst>
              </a:tr>
              <a:tr h="320995">
                <a:tc>
                  <a:txBody>
                    <a:bodyPr/>
                    <a:lstStyle/>
                    <a:p>
                      <a:r>
                        <a:rPr lang="fr-FR" sz="1400" b="0" dirty="0"/>
                        <a:t>AS PUEU </a:t>
                      </a:r>
                      <a:endParaRPr lang="fr-PF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/>
                        <a:t>AS PUEU </a:t>
                      </a:r>
                      <a:endParaRPr lang="fr-PF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24836"/>
                  </a:ext>
                </a:extLst>
              </a:tr>
              <a:tr h="482924">
                <a:tc>
                  <a:txBody>
                    <a:bodyPr/>
                    <a:lstStyle/>
                    <a:p>
                      <a:r>
                        <a:rPr lang="fr-FR" sz="1400" b="1" dirty="0"/>
                        <a:t>AS TEVA I UTA </a:t>
                      </a:r>
                      <a:endParaRPr lang="fr-PF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AS TEVA I UTA </a:t>
                      </a:r>
                      <a:endParaRPr lang="fr-PF" sz="1400" b="1" dirty="0"/>
                    </a:p>
                    <a:p>
                      <a:endParaRPr lang="fr-PF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6476"/>
                  </a:ext>
                </a:extLst>
              </a:tr>
              <a:tr h="448513">
                <a:tc>
                  <a:txBody>
                    <a:bodyPr/>
                    <a:lstStyle/>
                    <a:p>
                      <a:r>
                        <a:rPr lang="fr-FR" sz="1400" b="0" dirty="0"/>
                        <a:t>AS MATAIEA</a:t>
                      </a:r>
                      <a:endParaRPr lang="fr-PF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/>
                        <a:t>AS MATAIEA </a:t>
                      </a:r>
                      <a:endParaRPr lang="fr-PF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02759"/>
                  </a:ext>
                </a:extLst>
              </a:tr>
              <a:tr h="448513">
                <a:tc>
                  <a:txBody>
                    <a:bodyPr/>
                    <a:lstStyle/>
                    <a:p>
                      <a:r>
                        <a:rPr lang="fr-FR" sz="1400" b="0" dirty="0"/>
                        <a:t>AS PAPARA </a:t>
                      </a:r>
                      <a:endParaRPr lang="fr-PF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/>
                        <a:t>AS PAPARA </a:t>
                      </a:r>
                      <a:endParaRPr lang="fr-PF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33832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3A2AD9-CD5F-7136-08C1-C33A072AFAC5}"/>
              </a:ext>
            </a:extLst>
          </p:cNvPr>
          <p:cNvSpPr txBox="1"/>
          <p:nvPr/>
        </p:nvSpPr>
        <p:spPr>
          <a:xfrm>
            <a:off x="5047879" y="4334398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0A7C9D-2AF2-4772-BC25-6B8478F4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E0EF78-6590-0CAE-B825-583B4E76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549B39B-B2C7-30D4-0D8C-22EA6B62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3" y="2242"/>
            <a:ext cx="9259504" cy="1325563"/>
          </a:xfrm>
        </p:spPr>
        <p:txBody>
          <a:bodyPr/>
          <a:lstStyle/>
          <a:p>
            <a:r>
              <a:rPr lang="fr-FR" dirty="0"/>
              <a:t>Les différents formats de plateaux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72C57B4-4B86-F898-A26D-DD6983F2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9ECA5C-B6C2-C54C-8A37-1A802ADE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A22769-0654-6390-EBF3-A4C49205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EF7E9F-1108-2CD3-90CA-A0F90A9A3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2DDFB-52DD-CDDF-34D0-CD58CAC6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969" y="2171222"/>
            <a:ext cx="10515600" cy="2346989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fr-FR" sz="3200" b="1" dirty="0"/>
              <a:t>Bon Festival à tous ! </a:t>
            </a:r>
          </a:p>
          <a:p>
            <a:endParaRPr lang="fr-FR" b="1" dirty="0"/>
          </a:p>
          <a:p>
            <a:pPr algn="ctr"/>
            <a:r>
              <a:rPr lang="fr-FR" sz="3200" b="1" dirty="0"/>
              <a:t>Licences complètes obligatoires ! </a:t>
            </a:r>
            <a:endParaRPr lang="fr-PF" sz="32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30CC85-FDB8-7D66-5C6F-85CC002D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01D826-73EE-B380-30FB-4FC58BDE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177</TotalTime>
  <Words>463</Words>
  <Application>Microsoft Office PowerPoint</Application>
  <PresentationFormat>Grand écran</PresentationFormat>
  <Paragraphs>113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Les différents formats de plateaux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Jérôme BEAULANDE</cp:lastModifiedBy>
  <cp:revision>59</cp:revision>
  <dcterms:created xsi:type="dcterms:W3CDTF">2022-09-26T20:04:09Z</dcterms:created>
  <dcterms:modified xsi:type="dcterms:W3CDTF">2025-05-14T22:29:50Z</dcterms:modified>
</cp:coreProperties>
</file>