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257" r:id="rId4"/>
    <p:sldId id="259" r:id="rId5"/>
    <p:sldId id="317" r:id="rId6"/>
    <p:sldId id="316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664529" y="2542351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90" dirty="0">
                <a:solidFill>
                  <a:srgbClr val="000000"/>
                </a:solidFill>
                <a:latin typeface="Calibri"/>
                <a:cs typeface="Calibri"/>
              </a:rPr>
              <a:t>17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 MAI 2025 </a:t>
            </a:r>
          </a:p>
          <a:p>
            <a:pPr>
              <a:lnSpc>
                <a:spcPts val="4740"/>
              </a:lnSpc>
            </a:pPr>
            <a:r>
              <a:rPr lang="fr-FR" sz="4400" spc="-20">
                <a:solidFill>
                  <a:srgbClr val="000000"/>
                </a:solidFill>
                <a:latin typeface="Calibri"/>
                <a:cs typeface="Calibri"/>
              </a:rPr>
              <a:t>AS MANU URA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15464" y="1243548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547419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8803" y="56388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graphicFrame>
        <p:nvGraphicFramePr>
          <p:cNvPr id="23" name="Tableau 23">
            <a:extLst>
              <a:ext uri="{FF2B5EF4-FFF2-40B4-BE49-F238E27FC236}">
                <a16:creationId xmlns:a16="http://schemas.microsoft.com/office/drawing/2014/main" id="{FB5D87D4-C5DE-20ED-629A-855789D2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92360"/>
              </p:ext>
            </p:extLst>
          </p:nvPr>
        </p:nvGraphicFramePr>
        <p:xfrm>
          <a:off x="3716253" y="1619426"/>
          <a:ext cx="7928900" cy="284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450">
                  <a:extLst>
                    <a:ext uri="{9D8B030D-6E8A-4147-A177-3AD203B41FA5}">
                      <a16:colId xmlns:a16="http://schemas.microsoft.com/office/drawing/2014/main" val="1898637302"/>
                    </a:ext>
                  </a:extLst>
                </a:gridCol>
                <a:gridCol w="3964450">
                  <a:extLst>
                    <a:ext uri="{9D8B030D-6E8A-4147-A177-3AD203B41FA5}">
                      <a16:colId xmlns:a16="http://schemas.microsoft.com/office/drawing/2014/main" val="1147196388"/>
                    </a:ext>
                  </a:extLst>
                </a:gridCol>
              </a:tblGrid>
              <a:tr h="352883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U7 </a:t>
                      </a:r>
                      <a:endParaRPr lang="fr-PF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U9</a:t>
                      </a:r>
                      <a:endParaRPr lang="fr-PF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019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r>
                        <a:rPr lang="fr-FR" b="0" dirty="0"/>
                        <a:t>AS T PUNARUU </a:t>
                      </a:r>
                      <a:endParaRPr lang="fr-PF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AS T PUNARUU </a:t>
                      </a:r>
                      <a:endParaRPr lang="fr-PF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17176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r>
                        <a:rPr lang="fr-FR" b="1" dirty="0"/>
                        <a:t>AS MANU URA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AS MANU URA </a:t>
                      </a:r>
                      <a:endParaRPr lang="fr-PF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91163"/>
                  </a:ext>
                </a:extLst>
              </a:tr>
              <a:tr h="617545">
                <a:tc>
                  <a:txBody>
                    <a:bodyPr/>
                    <a:lstStyle/>
                    <a:p>
                      <a:r>
                        <a:rPr lang="fr-FR" b="0" dirty="0"/>
                        <a:t>AS </a:t>
                      </a:r>
                      <a:r>
                        <a:rPr lang="fr-FR" b="0" dirty="0" err="1"/>
                        <a:t>Tefana</a:t>
                      </a:r>
                      <a:r>
                        <a:rPr lang="fr-FR" b="0" dirty="0"/>
                        <a:t> 4 équipes</a:t>
                      </a:r>
                      <a:endParaRPr lang="fr-PF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AS </a:t>
                      </a:r>
                      <a:r>
                        <a:rPr lang="fr-FR" b="0" dirty="0" err="1"/>
                        <a:t>Tefana</a:t>
                      </a:r>
                      <a:r>
                        <a:rPr lang="fr-FR" b="0" dirty="0"/>
                        <a:t>  4 équipes </a:t>
                      </a:r>
                      <a:endParaRPr lang="fr-PF" b="0" dirty="0"/>
                    </a:p>
                    <a:p>
                      <a:endParaRPr lang="fr-PF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06476"/>
                  </a:ext>
                </a:extLst>
              </a:tr>
              <a:tr h="555706">
                <a:tc>
                  <a:txBody>
                    <a:bodyPr/>
                    <a:lstStyle/>
                    <a:p>
                      <a:r>
                        <a:rPr lang="fr-FR" sz="1800" b="0" dirty="0"/>
                        <a:t>AS CENTRAL SPORT </a:t>
                      </a:r>
                      <a:endParaRPr lang="fr-PF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/>
                        <a:t>AS CENTRAL SPORT </a:t>
                      </a:r>
                      <a:endParaRPr lang="fr-PF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830948"/>
                  </a:ext>
                </a:extLst>
              </a:tr>
              <a:tr h="555706">
                <a:tc>
                  <a:txBody>
                    <a:bodyPr/>
                    <a:lstStyle/>
                    <a:p>
                      <a:r>
                        <a:rPr lang="fr-FR" sz="1800" b="0" dirty="0"/>
                        <a:t>AS PIRAE </a:t>
                      </a:r>
                      <a:endParaRPr lang="fr-PF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/>
                        <a:t>AS PIRAE </a:t>
                      </a:r>
                      <a:endParaRPr lang="fr-PF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43072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DBDE2342-C5A0-2863-D04C-A4BB854CE51C}"/>
              </a:ext>
            </a:extLst>
          </p:cNvPr>
          <p:cNvSpPr txBox="1"/>
          <p:nvPr/>
        </p:nvSpPr>
        <p:spPr>
          <a:xfrm>
            <a:off x="5088311" y="5024679"/>
            <a:ext cx="52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8H30 / 10H30</a:t>
            </a:r>
            <a:endParaRPr lang="fr-PF" sz="2400" dirty="0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A0701F-F1A5-49E1-AA2E-8271A467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4EA437-13DF-40E4-BF89-680F6DF9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4ADB5379-D31F-410B-8065-F66DAC1F17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181" y="1241982"/>
            <a:ext cx="9303619" cy="480268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C77052-93E1-4755-97AC-905D5A6D8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9079" y="547561"/>
            <a:ext cx="771933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Calibri"/>
                <a:cs typeface="Calibri"/>
              </a:rPr>
              <a:t>Déroulement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Type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d’un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Plateau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BD4C2897-4629-400B-99D2-674DC1DD0B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099" y="1813639"/>
            <a:ext cx="1493520" cy="19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D9217-102F-037C-F4A5-DD4A27A4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324" y="136525"/>
            <a:ext cx="9259504" cy="1325563"/>
          </a:xfrm>
        </p:spPr>
        <p:txBody>
          <a:bodyPr/>
          <a:lstStyle/>
          <a:p>
            <a:r>
              <a:rPr lang="fr-FR" dirty="0"/>
              <a:t>Exemple formats de plateaux </a:t>
            </a:r>
            <a:endParaRPr lang="fr-PF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2BD6AE3-BE32-56B3-D298-429B57D28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25" y="1327806"/>
            <a:ext cx="4678022" cy="2542643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3F2C27-492F-C0CB-C38F-3E0F3DB2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34DF60-62D4-05DF-5C85-D6C217EBC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47" y="1327805"/>
            <a:ext cx="4752710" cy="25426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CFB9AD-DD16-AB5D-EC8B-541BF607C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25" y="4058374"/>
            <a:ext cx="4678023" cy="25426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744CE7-A4F2-5B80-CAE6-94B06F96F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247" y="4083797"/>
            <a:ext cx="4752710" cy="2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4EE745-9CB3-883B-4537-26C0E7EA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76DA0D-81F3-5E19-11BC-2151A530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9EBF22-D1D4-424D-E98B-5518B522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154074"/>
            <a:ext cx="11178989" cy="65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2DDFB-52DD-CDDF-34D0-CD58CAC6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969" y="2171222"/>
            <a:ext cx="10515600" cy="2346989"/>
          </a:xfrm>
        </p:spPr>
        <p:txBody>
          <a:bodyPr/>
          <a:lstStyle/>
          <a:p>
            <a:endParaRPr lang="fr-FR" dirty="0"/>
          </a:p>
          <a:p>
            <a:pPr algn="ctr"/>
            <a:r>
              <a:rPr lang="fr-FR" sz="3200" b="1" dirty="0"/>
              <a:t>Bon Festival à tous ! </a:t>
            </a:r>
          </a:p>
          <a:p>
            <a:endParaRPr lang="fr-FR" b="1" dirty="0"/>
          </a:p>
          <a:p>
            <a:pPr algn="ctr"/>
            <a:r>
              <a:rPr lang="fr-FR" sz="3200" b="1" dirty="0"/>
              <a:t>Licences complètes obligatoires ! </a:t>
            </a:r>
            <a:endParaRPr lang="fr-PF" sz="32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30CC85-FDB8-7D66-5C6F-85CC002D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01D826-73EE-B380-30FB-4FC58BDE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6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315</TotalTime>
  <Words>453</Words>
  <Application>Microsoft Office PowerPoint</Application>
  <PresentationFormat>Grand écran</PresentationFormat>
  <Paragraphs>112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Zone et Terrain</vt:lpstr>
      <vt:lpstr>Déroulement Type d’un Plateau</vt:lpstr>
      <vt:lpstr>Exemple formats de plateaux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Jérôme BEAULANDE</cp:lastModifiedBy>
  <cp:revision>74</cp:revision>
  <dcterms:created xsi:type="dcterms:W3CDTF">2022-09-26T20:04:09Z</dcterms:created>
  <dcterms:modified xsi:type="dcterms:W3CDTF">2025-05-14T22:28:40Z</dcterms:modified>
</cp:coreProperties>
</file>