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596139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90" dirty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 Mai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A.S. JT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56352" y="1157650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63670" y="665655"/>
            <a:ext cx="4843927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03797"/>
              </p:ext>
            </p:extLst>
          </p:nvPr>
        </p:nvGraphicFramePr>
        <p:xfrm>
          <a:off x="3668898" y="1773855"/>
          <a:ext cx="812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32934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U7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U9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332934"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AS DRAGON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0"/>
                        <a:t>AS DRAGON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7627"/>
                  </a:ext>
                </a:extLst>
              </a:tr>
              <a:tr h="332934"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AS VENUS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AS VENUS 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95250"/>
                  </a:ext>
                </a:extLst>
              </a:tr>
              <a:tr h="332934">
                <a:tc>
                  <a:txBody>
                    <a:bodyPr/>
                    <a:lstStyle/>
                    <a:p>
                      <a:r>
                        <a:rPr lang="fr-FR" b="0" dirty="0"/>
                        <a:t>AS PAPENOO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AS PAPENOO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91163"/>
                  </a:ext>
                </a:extLst>
              </a:tr>
              <a:tr h="332934">
                <a:tc>
                  <a:txBody>
                    <a:bodyPr/>
                    <a:lstStyle/>
                    <a:p>
                      <a:r>
                        <a:rPr lang="fr-FR" b="0" dirty="0"/>
                        <a:t>AS ARUE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AS ARUE 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18698"/>
                  </a:ext>
                </a:extLst>
              </a:tr>
              <a:tr h="339664">
                <a:tc>
                  <a:txBody>
                    <a:bodyPr/>
                    <a:lstStyle/>
                    <a:p>
                      <a:r>
                        <a:rPr lang="fr-FR" b="0" dirty="0"/>
                        <a:t>AS JT 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AS JT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88667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3A2AD9-CD5F-7136-08C1-C33A072AFAC5}"/>
              </a:ext>
            </a:extLst>
          </p:cNvPr>
          <p:cNvSpPr txBox="1"/>
          <p:nvPr/>
        </p:nvSpPr>
        <p:spPr>
          <a:xfrm>
            <a:off x="5088310" y="4381073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345D5-0C88-35B8-8C81-A6DEF532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3" y="2242"/>
            <a:ext cx="9259504" cy="1325563"/>
          </a:xfrm>
        </p:spPr>
        <p:txBody>
          <a:bodyPr/>
          <a:lstStyle/>
          <a:p>
            <a:r>
              <a:rPr lang="fr-FR" dirty="0"/>
              <a:t>Les différents formats de plateaux </a:t>
            </a:r>
            <a:endParaRPr lang="fr-PF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3CED91-23B4-A5FC-A8F6-E84F663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ACF0AA-D154-AEB9-824F-3A91943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EB7E3CF4-EA5B-13E2-C9C3-EFA97FFB1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18DDD2-0393-635C-0542-5391002A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010A0C-6A8D-2D41-792C-06715DA5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123A15-D958-77FC-72BF-26B36D032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2DDFB-52DD-CDDF-34D0-CD58CAC6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969" y="2171222"/>
            <a:ext cx="10515600" cy="2346989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fr-FR" sz="3200" b="1" dirty="0"/>
              <a:t>Bon Festival à tous ! </a:t>
            </a:r>
          </a:p>
          <a:p>
            <a:endParaRPr lang="fr-FR" b="1" dirty="0"/>
          </a:p>
          <a:p>
            <a:pPr algn="ctr"/>
            <a:r>
              <a:rPr lang="fr-FR" sz="3200" b="1" dirty="0"/>
              <a:t>Licences complètes obligatoires ! </a:t>
            </a:r>
            <a:endParaRPr lang="fr-PF" sz="32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30CC85-FDB8-7D66-5C6F-85CC002D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01D826-73EE-B380-30FB-4FC58BDE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228</TotalTime>
  <Words>460</Words>
  <Application>Microsoft Office PowerPoint</Application>
  <PresentationFormat>Grand écran</PresentationFormat>
  <Paragraphs>113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Les différents formats de plateaux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Jérôme BEAULANDE</cp:lastModifiedBy>
  <cp:revision>72</cp:revision>
  <dcterms:created xsi:type="dcterms:W3CDTF">2022-09-26T20:04:09Z</dcterms:created>
  <dcterms:modified xsi:type="dcterms:W3CDTF">2025-05-14T22:27:46Z</dcterms:modified>
</cp:coreProperties>
</file>