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9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64529" y="2345127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Octobre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FTF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8803" y="56388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FB5D87D4-C5DE-20ED-629A-855789D2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46266"/>
              </p:ext>
            </p:extLst>
          </p:nvPr>
        </p:nvGraphicFramePr>
        <p:xfrm>
          <a:off x="3688085" y="1906145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86373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7196388"/>
                    </a:ext>
                  </a:extLst>
                </a:gridCol>
              </a:tblGrid>
              <a:tr h="3457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U7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U9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019"/>
                  </a:ext>
                </a:extLst>
              </a:tr>
              <a:tr h="462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Dragon 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Dragon (2 équipes) 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31961"/>
                  </a:ext>
                </a:extLst>
              </a:tr>
              <a:tr h="59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</a:t>
                      </a:r>
                      <a:r>
                        <a:rPr lang="fr-FR" dirty="0" err="1"/>
                        <a:t>Tefana</a:t>
                      </a:r>
                      <a:r>
                        <a:rPr lang="fr-FR" dirty="0"/>
                        <a:t> (2 équipes) 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</a:t>
                      </a:r>
                      <a:r>
                        <a:rPr lang="fr-FR" dirty="0" err="1"/>
                        <a:t>Tefana</a:t>
                      </a:r>
                      <a:r>
                        <a:rPr lang="fr-FR" dirty="0"/>
                        <a:t> (2 équipes)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91163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r>
                        <a:rPr lang="fr-FR" dirty="0"/>
                        <a:t>AS JT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JT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6476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DB3A2AD9-CD5F-7136-08C1-C33A072AFAC5}"/>
              </a:ext>
            </a:extLst>
          </p:cNvPr>
          <p:cNvSpPr txBox="1"/>
          <p:nvPr/>
        </p:nvSpPr>
        <p:spPr>
          <a:xfrm>
            <a:off x="5107497" y="4149235"/>
            <a:ext cx="52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8H30 / 10H30</a:t>
            </a:r>
            <a:endParaRPr lang="fr-PF" sz="2400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0701F-F1A5-49E1-AA2E-8271A46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EA437-13DF-40E4-BF89-680F6DF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ADB5379-D31F-410B-8065-F66DAC1F17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181" y="1241982"/>
            <a:ext cx="9303619" cy="480268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C77052-93E1-4755-97AC-905D5A6D8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79" y="547561"/>
            <a:ext cx="771933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Calibri"/>
                <a:cs typeface="Calibri"/>
              </a:rPr>
              <a:t>Déroulement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Type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d’un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Plateau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D4C2897-4629-400B-99D2-674DC1DD0B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9" y="1813639"/>
            <a:ext cx="1493520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2E7A94-63B5-9327-762A-F1537B64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9F30E9-2769-0952-2241-3355FB56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5EEDF05-FA65-7C1C-CCFF-80C8028B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53" y="2242"/>
            <a:ext cx="9259504" cy="1325563"/>
          </a:xfrm>
        </p:spPr>
        <p:txBody>
          <a:bodyPr/>
          <a:lstStyle/>
          <a:p>
            <a:r>
              <a:rPr lang="fr-FR" dirty="0"/>
              <a:t>Les différents formats de plateaux </a:t>
            </a:r>
            <a:endParaRPr lang="fr-PF" dirty="0"/>
          </a:p>
        </p:txBody>
      </p:sp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2905484B-04D2-FDF9-20F8-6F5E5ED8E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5" y="1327806"/>
            <a:ext cx="4678022" cy="2542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06DB551-E9AB-41A6-B600-01BC9346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1327805"/>
            <a:ext cx="4752710" cy="25426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3FABE1-0D3C-2A07-A6B0-A999CA8F5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5" y="4058374"/>
            <a:ext cx="4678023" cy="25426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B540A6-BED0-BB6F-B5A0-B1B31CC47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47" y="4083797"/>
            <a:ext cx="4752710" cy="2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4EE745-9CB3-883B-4537-26C0E7EA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76DA0D-81F3-5E19-11BC-2151A530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EBF22-D1D4-424D-E98B-5518B522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4074"/>
            <a:ext cx="11178989" cy="6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8EAB-2615-FBCD-578E-FCB355A5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97" y="-116541"/>
            <a:ext cx="9259504" cy="1325563"/>
          </a:xfrm>
        </p:spPr>
        <p:txBody>
          <a:bodyPr/>
          <a:lstStyle/>
          <a:p>
            <a:r>
              <a:rPr lang="fr-FR" dirty="0"/>
              <a:t>Atelier PEF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455FE2-EC76-9BD0-2C9F-A737EF7C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375C3B-A8DC-77AB-D23C-5F71C556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5" t="13203" r="33125" b="6013"/>
          <a:stretch/>
        </p:blipFill>
        <p:spPr>
          <a:xfrm>
            <a:off x="1474693" y="998723"/>
            <a:ext cx="3975848" cy="55401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11BC04-1A33-89B7-386B-CAE1F2362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5" t="13726" r="32684" b="5490"/>
          <a:stretch/>
        </p:blipFill>
        <p:spPr>
          <a:xfrm>
            <a:off x="7140386" y="998722"/>
            <a:ext cx="3975848" cy="55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235</TotalTime>
  <Words>440</Words>
  <Application>Microsoft Office PowerPoint</Application>
  <PresentationFormat>Grand écran</PresentationFormat>
  <Paragraphs>105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Zone et Terrain</vt:lpstr>
      <vt:lpstr>Déroulement Type d’un Plateau</vt:lpstr>
      <vt:lpstr>Les différents formats de plateaux </vt:lpstr>
      <vt:lpstr>Présentation PowerPoint</vt:lpstr>
      <vt:lpstr>Atelier PEF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39</cp:revision>
  <dcterms:created xsi:type="dcterms:W3CDTF">2022-09-26T20:04:09Z</dcterms:created>
  <dcterms:modified xsi:type="dcterms:W3CDTF">2023-10-12T23:26:26Z</dcterms:modified>
</cp:coreProperties>
</file>