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257" r:id="rId4"/>
    <p:sldId id="259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12/10/2023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664529" y="2219621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OCTOBRE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AS TAIARAPU FC 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8803" y="56388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graphicFrame>
        <p:nvGraphicFramePr>
          <p:cNvPr id="23" name="Tableau 23">
            <a:extLst>
              <a:ext uri="{FF2B5EF4-FFF2-40B4-BE49-F238E27FC236}">
                <a16:creationId xmlns:a16="http://schemas.microsoft.com/office/drawing/2014/main" id="{FB5D87D4-C5DE-20ED-629A-855789D2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13989"/>
              </p:ext>
            </p:extLst>
          </p:nvPr>
        </p:nvGraphicFramePr>
        <p:xfrm>
          <a:off x="3688086" y="198009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986373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7196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U7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U9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 TAIARAPU FC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TAIARAPU FC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3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 PUEU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PUEU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22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 PAPARA (2 équipes)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PAPARA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9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AS MATAIEA ( 2 équipes) </a:t>
                      </a:r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 MATAIEA (2 équipes) </a:t>
                      </a:r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6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PF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06476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DB3A2AD9-CD5F-7136-08C1-C33A072AFAC5}"/>
              </a:ext>
            </a:extLst>
          </p:cNvPr>
          <p:cNvSpPr txBox="1"/>
          <p:nvPr/>
        </p:nvSpPr>
        <p:spPr>
          <a:xfrm>
            <a:off x="5107497" y="4301124"/>
            <a:ext cx="528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8H30 / 10H30</a:t>
            </a:r>
            <a:endParaRPr lang="fr-PF" sz="2400" dirty="0"/>
          </a:p>
        </p:txBody>
      </p:sp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0701F-F1A5-49E1-AA2E-8271A46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EA437-13DF-40E4-BF89-680F6DF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ADB5379-D31F-410B-8065-F66DAC1F17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181" y="1241982"/>
            <a:ext cx="9303619" cy="480268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C77052-93E1-4755-97AC-905D5A6D8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79" y="547561"/>
            <a:ext cx="7719336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>
                <a:latin typeface="Calibri"/>
                <a:cs typeface="Calibri"/>
              </a:rPr>
              <a:t>Déroulement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Type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d’un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Plateau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D4C2897-4629-400B-99D2-674DC1DD0B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9" y="1813639"/>
            <a:ext cx="1493520" cy="19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A7C9D-2AF2-4772-BC25-6B8478F4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E0EF78-6590-0CAE-B825-583B4E76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549B39B-B2C7-30D4-0D8C-22EA6B62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253" y="2242"/>
            <a:ext cx="9259504" cy="1325563"/>
          </a:xfrm>
        </p:spPr>
        <p:txBody>
          <a:bodyPr/>
          <a:lstStyle/>
          <a:p>
            <a:r>
              <a:rPr lang="fr-FR" dirty="0"/>
              <a:t>Les différents formats de plateaux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72C57B4-4B86-F898-A26D-DD6983F2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25" y="1327806"/>
            <a:ext cx="4678022" cy="25426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9ECA5C-B6C2-C54C-8A37-1A802ADE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7" y="1327805"/>
            <a:ext cx="4752710" cy="25426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5A22769-0654-6390-EBF3-A4C49205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25" y="4058374"/>
            <a:ext cx="4678023" cy="2542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EF7E9F-1108-2CD3-90CA-A0F90A9A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247" y="4083797"/>
            <a:ext cx="4752710" cy="2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C4EE745-9CB3-883B-4537-26C0E7EA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76DA0D-81F3-5E19-11BC-2151A530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9EBF22-D1D4-424D-E98B-5518B522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54074"/>
            <a:ext cx="11178989" cy="65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0E58B-8BD9-4EC8-C052-921D60E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42" y="33165"/>
            <a:ext cx="9259504" cy="1325563"/>
          </a:xfrm>
        </p:spPr>
        <p:txBody>
          <a:bodyPr/>
          <a:lstStyle/>
          <a:p>
            <a:r>
              <a:rPr lang="fr-FR" dirty="0"/>
              <a:t>ATELIER PEF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692A24-DA73-42D9-D7F6-386AD1A6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CCE964-9288-9358-0FBD-706BCBC88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3202" r="32574" b="6013"/>
          <a:stretch/>
        </p:blipFill>
        <p:spPr>
          <a:xfrm>
            <a:off x="7038711" y="1087444"/>
            <a:ext cx="3953435" cy="55401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58BD2B-496A-8E1A-983D-627BEE5B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25" y="997168"/>
            <a:ext cx="397493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158</TotalTime>
  <Words>235</Words>
  <Application>Microsoft Office PowerPoint</Application>
  <PresentationFormat>Grand écran</PresentationFormat>
  <Paragraphs>61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Zone et Terrain</vt:lpstr>
      <vt:lpstr>Déroulement Type d’un Plateau</vt:lpstr>
      <vt:lpstr>Les différents formats de plateaux </vt:lpstr>
      <vt:lpstr>Présentation PowerPoint</vt:lpstr>
      <vt:lpstr>ATELIER PEF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33</cp:revision>
  <dcterms:created xsi:type="dcterms:W3CDTF">2022-09-26T20:04:09Z</dcterms:created>
  <dcterms:modified xsi:type="dcterms:W3CDTF">2023-10-13T00:17:44Z</dcterms:modified>
</cp:coreProperties>
</file>