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257" r:id="rId4"/>
    <p:sldId id="259" r:id="rId5"/>
    <p:sldId id="317" r:id="rId6"/>
    <p:sldId id="316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664529" y="2345127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21 Octobre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AS PIRAE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8803" y="56388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181643" y="3617132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graphicFrame>
        <p:nvGraphicFramePr>
          <p:cNvPr id="23" name="Tableau 23">
            <a:extLst>
              <a:ext uri="{FF2B5EF4-FFF2-40B4-BE49-F238E27FC236}">
                <a16:creationId xmlns:a16="http://schemas.microsoft.com/office/drawing/2014/main" id="{FB5D87D4-C5DE-20ED-629A-855789D27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468319"/>
              </p:ext>
            </p:extLst>
          </p:nvPr>
        </p:nvGraphicFramePr>
        <p:xfrm>
          <a:off x="3688085" y="1906145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9863730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47196388"/>
                    </a:ext>
                  </a:extLst>
                </a:gridCol>
              </a:tblGrid>
              <a:tr h="34575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U7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U9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019"/>
                  </a:ext>
                </a:extLst>
              </a:tr>
              <a:tr h="4621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AS Pirae (2 équipes) </a:t>
                      </a:r>
                      <a:endParaRPr lang="fr-PF" dirty="0"/>
                    </a:p>
                    <a:p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AS Pirae (2 équipes)</a:t>
                      </a:r>
                      <a:endParaRPr lang="fr-PF" dirty="0"/>
                    </a:p>
                    <a:p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131961"/>
                  </a:ext>
                </a:extLst>
              </a:tr>
              <a:tr h="59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AS T Punaruu</a:t>
                      </a:r>
                      <a:endParaRPr lang="fr-PF" dirty="0"/>
                    </a:p>
                    <a:p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 T Punaruu (2 équipes) 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91163"/>
                  </a:ext>
                </a:extLst>
              </a:tr>
              <a:tr h="345758">
                <a:tc>
                  <a:txBody>
                    <a:bodyPr/>
                    <a:lstStyle/>
                    <a:p>
                      <a:r>
                        <a:rPr lang="fr-FR" dirty="0"/>
                        <a:t>AS </a:t>
                      </a:r>
                      <a:r>
                        <a:rPr lang="fr-FR" dirty="0" err="1"/>
                        <a:t>Tefana</a:t>
                      </a:r>
                      <a:r>
                        <a:rPr lang="fr-FR" dirty="0"/>
                        <a:t> (2 équipes)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 </a:t>
                      </a:r>
                      <a:r>
                        <a:rPr lang="fr-FR" dirty="0" err="1"/>
                        <a:t>Tefana</a:t>
                      </a:r>
                      <a:r>
                        <a:rPr lang="fr-FR" dirty="0"/>
                        <a:t> (</a:t>
                      </a:r>
                      <a:r>
                        <a:rPr lang="fr-FR"/>
                        <a:t>2 équipes) 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306476"/>
                  </a:ext>
                </a:extLst>
              </a:tr>
            </a:tbl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DB3A2AD9-CD5F-7136-08C1-C33A072AFAC5}"/>
              </a:ext>
            </a:extLst>
          </p:cNvPr>
          <p:cNvSpPr txBox="1"/>
          <p:nvPr/>
        </p:nvSpPr>
        <p:spPr>
          <a:xfrm>
            <a:off x="5107497" y="4149235"/>
            <a:ext cx="528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8H30 / 10H30</a:t>
            </a:r>
            <a:endParaRPr lang="fr-PF" sz="2400" dirty="0"/>
          </a:p>
        </p:txBody>
      </p:sp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A0701F-F1A5-49E1-AA2E-8271A467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4EA437-13DF-40E4-BF89-680F6DF9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4ADB5379-D31F-410B-8065-F66DAC1F17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0181" y="1241982"/>
            <a:ext cx="9303619" cy="4802683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C77052-93E1-4755-97AC-905D5A6D8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59079" y="547561"/>
            <a:ext cx="7719336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>
                <a:latin typeface="Calibri"/>
                <a:cs typeface="Calibri"/>
              </a:rPr>
              <a:t>Déroulement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Type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d’un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Plateau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BD4C2897-4629-400B-99D2-674DC1DD0BA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2099" y="1813639"/>
            <a:ext cx="1493520" cy="19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2E7A94-63B5-9327-762A-F1537B64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9F30E9-2769-0952-2241-3355FB56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5EEDF05-FA65-7C1C-CCFF-80C8028B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253" y="2242"/>
            <a:ext cx="9259504" cy="1325563"/>
          </a:xfrm>
        </p:spPr>
        <p:txBody>
          <a:bodyPr/>
          <a:lstStyle/>
          <a:p>
            <a:r>
              <a:rPr lang="fr-FR" dirty="0"/>
              <a:t>Les différents formats de plateaux </a:t>
            </a:r>
            <a:endParaRPr lang="fr-PF" dirty="0"/>
          </a:p>
        </p:txBody>
      </p:sp>
      <p:pic>
        <p:nvPicPr>
          <p:cNvPr id="12" name="Espace réservé du contenu 6">
            <a:extLst>
              <a:ext uri="{FF2B5EF4-FFF2-40B4-BE49-F238E27FC236}">
                <a16:creationId xmlns:a16="http://schemas.microsoft.com/office/drawing/2014/main" id="{2905484B-04D2-FDF9-20F8-6F5E5ED8E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25" y="1327806"/>
            <a:ext cx="4678022" cy="25426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06DB551-E9AB-41A6-B600-01BC9346D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247" y="1327805"/>
            <a:ext cx="4752710" cy="25426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43FABE1-0D3C-2A07-A6B0-A999CA8F5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25" y="4058374"/>
            <a:ext cx="4678023" cy="25426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AB540A6-BED0-BB6F-B5A0-B1B31CC47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247" y="4083797"/>
            <a:ext cx="4752710" cy="25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8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C4EE745-9CB3-883B-4537-26C0E7EA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76DA0D-81F3-5E19-11BC-2151A530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9EBF22-D1D4-424D-E98B-5518B522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6" y="154074"/>
            <a:ext cx="11178989" cy="65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68EAB-2615-FBCD-578E-FCB355A5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97" y="-116541"/>
            <a:ext cx="9259504" cy="1325563"/>
          </a:xfrm>
        </p:spPr>
        <p:txBody>
          <a:bodyPr/>
          <a:lstStyle/>
          <a:p>
            <a:r>
              <a:rPr lang="fr-FR" dirty="0"/>
              <a:t>Atelier PEF </a:t>
            </a:r>
            <a:endParaRPr lang="fr-PF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455FE2-EC76-9BD0-2C9F-A737EF7C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375C3B-A8DC-77AB-D23C-5F71C556C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65" t="13203" r="33125" b="6013"/>
          <a:stretch/>
        </p:blipFill>
        <p:spPr>
          <a:xfrm>
            <a:off x="1474693" y="998723"/>
            <a:ext cx="3975848" cy="55401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011BC04-1A33-89B7-386B-CAE1F2362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05" t="13726" r="32684" b="5490"/>
          <a:stretch/>
        </p:blipFill>
        <p:spPr>
          <a:xfrm>
            <a:off x="7140386" y="998722"/>
            <a:ext cx="3975848" cy="554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249</TotalTime>
  <Words>451</Words>
  <Application>Microsoft Office PowerPoint</Application>
  <PresentationFormat>Grand écran</PresentationFormat>
  <Paragraphs>105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Zone et Terrain</vt:lpstr>
      <vt:lpstr>Déroulement Type d’un Plateau</vt:lpstr>
      <vt:lpstr>Les différents formats de plateaux </vt:lpstr>
      <vt:lpstr>Présentation PowerPoint</vt:lpstr>
      <vt:lpstr>Atelier PEF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42</cp:revision>
  <dcterms:created xsi:type="dcterms:W3CDTF">2022-09-26T20:04:09Z</dcterms:created>
  <dcterms:modified xsi:type="dcterms:W3CDTF">2023-10-12T23:26:58Z</dcterms:modified>
</cp:coreProperties>
</file>