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315" r:id="rId3"/>
    <p:sldId id="257" r:id="rId4"/>
    <p:sldId id="259" r:id="rId5"/>
    <p:sldId id="317" r:id="rId6"/>
    <p:sldId id="316" r:id="rId7"/>
    <p:sldId id="318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5" d="100"/>
          <a:sy n="85" d="100"/>
        </p:scale>
        <p:origin x="5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2585" cy="68850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1388" y="2248718"/>
            <a:ext cx="6252411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20236" y="4700588"/>
            <a:ext cx="6233563" cy="149220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8053" y="6356350"/>
            <a:ext cx="2743200" cy="365125"/>
          </a:xfrm>
        </p:spPr>
        <p:txBody>
          <a:bodyPr/>
          <a:lstStyle/>
          <a:p>
            <a:fld id="{1CD966EF-9EAD-4C4D-8C36-0DA6D498BCB5}" type="datetime1">
              <a:rPr lang="fr-FR" smtClean="0"/>
              <a:t>12/10/2023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04388" y="6356350"/>
            <a:ext cx="949411" cy="365125"/>
          </a:xfrm>
        </p:spPr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7247CF-781A-9347-A5C0-4A8313A7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3" y="6426200"/>
            <a:ext cx="709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478E-8FF9-364C-A593-1D4C9537AC53}" type="datetime1">
              <a:rPr lang="fr-FR" smtClean="0"/>
              <a:t>12/10/2023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2076-7A8D-F948-B073-B34452EBFDF3}" type="datetime1">
              <a:rPr lang="fr-FR" smtClean="0"/>
              <a:t>12/10/2023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3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</p:spPr>
        <p:txBody>
          <a:bodyPr/>
          <a:lstStyle>
            <a:lvl1pPr algn="ctr"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969" y="1516799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0E9B-4349-BE4E-8E79-A1C766EEF4DF}" type="datetime1">
              <a:rPr lang="fr-FR" smtClean="0"/>
              <a:t>12/10/2023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8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4362-3DC7-0E49-9B3E-3F8FE3C61A4D}" type="datetime1">
              <a:rPr lang="fr-FR" smtClean="0"/>
              <a:t>12/10/2023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B5A-EA76-854B-928D-D973F2027EAE}" type="datetime1">
              <a:rPr lang="fr-FR" smtClean="0"/>
              <a:t>12/10/2023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EB6-50F5-EC43-80D7-58EBAD86409D}" type="datetime1">
              <a:rPr lang="fr-FR" smtClean="0"/>
              <a:t>12/10/2023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8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6DF6-CAD4-784C-A115-BDE2F033ECF5}" type="datetime1">
              <a:rPr lang="fr-FR" smtClean="0"/>
              <a:t>12/10/2023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E5B-AD60-6349-98A8-28194032819B}" type="datetime1">
              <a:rPr lang="fr-FR" smtClean="0"/>
              <a:t>12/10/2023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326-67D2-764C-9185-D741A8D6D21F}" type="datetime1">
              <a:rPr lang="fr-FR" smtClean="0"/>
              <a:t>12/10/2023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DD0D-C191-EA4B-88D2-E9013A5853AF}" type="datetime1">
              <a:rPr lang="fr-FR" smtClean="0"/>
              <a:t>12/10/2023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1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A474-434A-E244-B5B3-EB883DD5B20A}" type="datetime1">
              <a:rPr lang="fr-FR" smtClean="0"/>
              <a:t>12/10/2023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21418B7-D917-45A6-B86F-559980AD62C9}"/>
              </a:ext>
            </a:extLst>
          </p:cNvPr>
          <p:cNvSpPr txBox="1">
            <a:spLocks/>
          </p:cNvSpPr>
          <p:nvPr/>
        </p:nvSpPr>
        <p:spPr>
          <a:xfrm>
            <a:off x="5664529" y="2345127"/>
            <a:ext cx="6170675" cy="2526333"/>
          </a:xfrm>
          <a:prstGeom prst="rect">
            <a:avLst/>
          </a:prstGeom>
        </p:spPr>
        <p:txBody>
          <a:bodyPr vert="horz" wrap="square" lIns="0" tIns="889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pl-PL" sz="4400" spc="-14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pl-PL" sz="4400" spc="-110" dirty="0">
                <a:solidFill>
                  <a:srgbClr val="000000"/>
                </a:solidFill>
                <a:latin typeface="Calibri"/>
                <a:cs typeface="Calibri"/>
              </a:rPr>
              <a:t>ea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pl-PL" sz="4400" spc="3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14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o  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U7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lang="pl-PL" sz="4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U9</a:t>
            </a:r>
            <a:endParaRPr lang="pl-PL" sz="4400" dirty="0"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Samedi</a:t>
            </a:r>
            <a:r>
              <a:rPr lang="pl-PL" sz="4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21 Octobre </a:t>
            </a:r>
            <a:r>
              <a:rPr lang="pl-PL" sz="4400" spc="-20" dirty="0">
                <a:solidFill>
                  <a:srgbClr val="000000"/>
                </a:solidFill>
                <a:latin typeface="Calibri"/>
                <a:cs typeface="Calibri"/>
              </a:rPr>
              <a:t>202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>
              <a:lnSpc>
                <a:spcPts val="4740"/>
              </a:lnSpc>
            </a:pP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AS PAPENOO</a:t>
            </a:r>
            <a:endParaRPr lang="pl-PL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F4209D-1018-46B9-BC93-F8FB9998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E4D2A6-8F87-4CDD-B3FA-77354BF6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BEF53C9-309F-493B-97A2-EDA8C3ACE78E}"/>
              </a:ext>
            </a:extLst>
          </p:cNvPr>
          <p:cNvSpPr txBox="1"/>
          <p:nvPr/>
        </p:nvSpPr>
        <p:spPr>
          <a:xfrm>
            <a:off x="10671513" y="5514850"/>
            <a:ext cx="641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D676D701-8C6C-4388-A873-4088717D3DB0}"/>
              </a:ext>
            </a:extLst>
          </p:cNvPr>
          <p:cNvGrpSpPr/>
          <p:nvPr/>
        </p:nvGrpSpPr>
        <p:grpSpPr>
          <a:xfrm>
            <a:off x="1665683" y="1957242"/>
            <a:ext cx="1800860" cy="2014220"/>
            <a:chOff x="366268" y="2842767"/>
            <a:chExt cx="1800860" cy="201422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4B416FB1-4AA4-46B3-A87F-2FF951A40D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2847340"/>
              <a:ext cx="1795271" cy="2006600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52AA562-CFA2-4C6C-9C80-63632BEB467D}"/>
                </a:ext>
              </a:extLst>
            </p:cNvPr>
            <p:cNvSpPr/>
            <p:nvPr/>
          </p:nvSpPr>
          <p:spPr>
            <a:xfrm>
              <a:off x="368808" y="2845307"/>
              <a:ext cx="1795780" cy="2009139"/>
            </a:xfrm>
            <a:custGeom>
              <a:avLst/>
              <a:gdLst/>
              <a:ahLst/>
              <a:cxnLst/>
              <a:rect l="l" t="t" r="r" b="b"/>
              <a:pathLst>
                <a:path w="1795780" h="2009139">
                  <a:moveTo>
                    <a:pt x="0" y="0"/>
                  </a:moveTo>
                  <a:lnTo>
                    <a:pt x="897636" y="0"/>
                  </a:lnTo>
                  <a:lnTo>
                    <a:pt x="1795271" y="1004316"/>
                  </a:lnTo>
                  <a:lnTo>
                    <a:pt x="897636" y="2008632"/>
                  </a:lnTo>
                  <a:lnTo>
                    <a:pt x="0" y="2008632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B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9F72819D-F410-4C92-AAA2-180214881AB5}"/>
              </a:ext>
            </a:extLst>
          </p:cNvPr>
          <p:cNvSpPr txBox="1"/>
          <p:nvPr/>
        </p:nvSpPr>
        <p:spPr>
          <a:xfrm>
            <a:off x="1443631" y="1165259"/>
            <a:ext cx="1894205" cy="24968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2740" marR="5080" indent="-320675">
              <a:lnSpc>
                <a:spcPts val="2140"/>
              </a:lnSpc>
              <a:spcBef>
                <a:spcPts val="365"/>
              </a:spcBef>
            </a:pPr>
            <a:r>
              <a:rPr sz="1950" b="1" spc="30" dirty="0">
                <a:solidFill>
                  <a:srgbClr val="FF0000"/>
                </a:solidFill>
                <a:latin typeface="Cambria"/>
                <a:cs typeface="Cambria"/>
              </a:rPr>
              <a:t>Organisation </a:t>
            </a:r>
            <a:r>
              <a:rPr sz="1950" b="1" spc="-35" dirty="0">
                <a:solidFill>
                  <a:srgbClr val="FF0000"/>
                </a:solidFill>
                <a:latin typeface="Cambria"/>
                <a:cs typeface="Cambria"/>
              </a:rPr>
              <a:t>de </a:t>
            </a:r>
            <a:r>
              <a:rPr sz="1950" b="1" spc="-4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5" dirty="0">
                <a:solidFill>
                  <a:srgbClr val="FF0000"/>
                </a:solidFill>
                <a:latin typeface="Cambria"/>
                <a:cs typeface="Cambria"/>
              </a:rPr>
              <a:t>la</a:t>
            </a:r>
            <a:r>
              <a:rPr sz="1950"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0" dirty="0">
                <a:solidFill>
                  <a:srgbClr val="FF0000"/>
                </a:solidFill>
                <a:latin typeface="Cambria"/>
                <a:cs typeface="Cambria"/>
              </a:rPr>
              <a:t>Journée</a:t>
            </a:r>
            <a:endParaRPr sz="19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Cambria"/>
              <a:cs typeface="Cambria"/>
            </a:endParaRPr>
          </a:p>
          <a:p>
            <a:pPr marL="434340" marR="521334" indent="1270" algn="ctr">
              <a:lnSpc>
                <a:spcPct val="100400"/>
              </a:lnSpc>
            </a:pPr>
            <a:r>
              <a:rPr sz="2300" spc="5" dirty="0">
                <a:latin typeface="Calibri"/>
                <a:cs typeface="Calibri"/>
              </a:rPr>
              <a:t>Les 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40" dirty="0">
                <a:latin typeface="Calibri"/>
                <a:cs typeface="Calibri"/>
              </a:rPr>
              <a:t>E</a:t>
            </a:r>
            <a:r>
              <a:rPr sz="2300" spc="15" dirty="0">
                <a:latin typeface="Calibri"/>
                <a:cs typeface="Calibri"/>
              </a:rPr>
              <a:t>q</a:t>
            </a:r>
            <a:r>
              <a:rPr sz="2300" spc="-10" dirty="0">
                <a:latin typeface="Calibri"/>
                <a:cs typeface="Calibri"/>
              </a:rPr>
              <a:t>u</a:t>
            </a:r>
            <a:r>
              <a:rPr sz="2300" dirty="0">
                <a:latin typeface="Calibri"/>
                <a:cs typeface="Calibri"/>
              </a:rPr>
              <a:t>i</a:t>
            </a:r>
            <a:r>
              <a:rPr sz="2300" spc="-10" dirty="0">
                <a:latin typeface="Calibri"/>
                <a:cs typeface="Calibri"/>
              </a:rPr>
              <a:t>p</a:t>
            </a:r>
            <a:r>
              <a:rPr sz="2300" spc="10" dirty="0">
                <a:latin typeface="Calibri"/>
                <a:cs typeface="Calibri"/>
              </a:rPr>
              <a:t>e</a:t>
            </a:r>
            <a:r>
              <a:rPr sz="2300" dirty="0">
                <a:latin typeface="Calibri"/>
                <a:cs typeface="Calibri"/>
              </a:rPr>
              <a:t>s  </a:t>
            </a:r>
            <a:r>
              <a:rPr sz="2300" spc="5" dirty="0">
                <a:latin typeface="Calibri"/>
                <a:cs typeface="Calibri"/>
              </a:rPr>
              <a:t>U7</a:t>
            </a:r>
            <a:endParaRPr sz="2300" dirty="0">
              <a:latin typeface="Calibri"/>
              <a:cs typeface="Calibri"/>
            </a:endParaRPr>
          </a:p>
          <a:p>
            <a:pPr marR="87630" algn="ctr">
              <a:lnSpc>
                <a:spcPct val="100000"/>
              </a:lnSpc>
              <a:spcBef>
                <a:spcPts val="15"/>
              </a:spcBef>
            </a:pPr>
            <a:r>
              <a:rPr sz="2300" spc="5" dirty="0">
                <a:latin typeface="Calibri"/>
                <a:cs typeface="Calibri"/>
              </a:rPr>
              <a:t>U9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DB5314C7-E3A0-49A7-8C5C-DC50ED985B6B}"/>
              </a:ext>
            </a:extLst>
          </p:cNvPr>
          <p:cNvGrpSpPr/>
          <p:nvPr/>
        </p:nvGrpSpPr>
        <p:grpSpPr>
          <a:xfrm>
            <a:off x="1456352" y="4171106"/>
            <a:ext cx="10045837" cy="1484341"/>
            <a:chOff x="195071" y="5056632"/>
            <a:chExt cx="9863328" cy="1414270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D29D3AE-498C-41DD-8750-BDD4A41760A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6030467"/>
              <a:ext cx="9863328" cy="440435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1CAE52A5-3EA8-47ED-8450-58B1A1516A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071" y="5056632"/>
              <a:ext cx="1836419" cy="917448"/>
            </a:xfrm>
            <a:prstGeom prst="rect">
              <a:avLst/>
            </a:prstGeom>
          </p:spPr>
        </p:pic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DD3126BF-FAB1-4AF3-80BB-51EA3B4CD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8803" y="563883"/>
            <a:ext cx="276733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latin typeface="+mn-lt"/>
                <a:cs typeface="Arial"/>
              </a:rPr>
              <a:t>FOOTBALL</a:t>
            </a:r>
            <a:endParaRPr dirty="0">
              <a:latin typeface="+mn-lt"/>
              <a:cs typeface="Arial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B5C80D8B-D15D-44D8-92DC-FF9B8C8D07C5}"/>
              </a:ext>
            </a:extLst>
          </p:cNvPr>
          <p:cNvGrpSpPr/>
          <p:nvPr/>
        </p:nvGrpSpPr>
        <p:grpSpPr>
          <a:xfrm>
            <a:off x="6869928" y="3649073"/>
            <a:ext cx="1024255" cy="451484"/>
            <a:chOff x="5426138" y="4534598"/>
            <a:chExt cx="1024255" cy="451484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1C0971CE-20D4-48D7-B200-8C6065DC204E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940308" y="440436"/>
                  </a:move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FCA182A5-B75D-42F3-8B85-CCF77CD60082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0" y="73151"/>
                  </a:move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7">
            <a:extLst>
              <a:ext uri="{FF2B5EF4-FFF2-40B4-BE49-F238E27FC236}">
                <a16:creationId xmlns:a16="http://schemas.microsoft.com/office/drawing/2014/main" id="{B9C31666-F653-45C7-99A2-35FA09AEB2E9}"/>
              </a:ext>
            </a:extLst>
          </p:cNvPr>
          <p:cNvGrpSpPr/>
          <p:nvPr/>
        </p:nvGrpSpPr>
        <p:grpSpPr>
          <a:xfrm>
            <a:off x="10181643" y="3617132"/>
            <a:ext cx="1022985" cy="449580"/>
            <a:chOff x="8737853" y="4502657"/>
            <a:chExt cx="1022985" cy="449580"/>
          </a:xfrm>
        </p:grpSpPr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973C7ECF-CE13-4170-B5B7-53055C854076}"/>
                </a:ext>
              </a:extLst>
            </p:cNvPr>
            <p:cNvSpPr/>
            <p:nvPr/>
          </p:nvSpPr>
          <p:spPr>
            <a:xfrm>
              <a:off x="8743187" y="4507991"/>
              <a:ext cx="1012190" cy="439420"/>
            </a:xfrm>
            <a:custGeom>
              <a:avLst/>
              <a:gdLst/>
              <a:ahLst/>
              <a:cxnLst/>
              <a:rect l="l" t="t" r="r" b="b"/>
              <a:pathLst>
                <a:path w="1012190" h="439420">
                  <a:moveTo>
                    <a:pt x="938783" y="438912"/>
                  </a:moveTo>
                  <a:lnTo>
                    <a:pt x="73152" y="438912"/>
                  </a:lnTo>
                  <a:lnTo>
                    <a:pt x="44362" y="433268"/>
                  </a:lnTo>
                  <a:lnTo>
                    <a:pt x="21145" y="417766"/>
                  </a:lnTo>
                  <a:lnTo>
                    <a:pt x="5643" y="394549"/>
                  </a:lnTo>
                  <a:lnTo>
                    <a:pt x="0" y="365759"/>
                  </a:lnTo>
                  <a:lnTo>
                    <a:pt x="0" y="73151"/>
                  </a:lnTo>
                  <a:lnTo>
                    <a:pt x="5643" y="44362"/>
                  </a:lnTo>
                  <a:lnTo>
                    <a:pt x="21145" y="21145"/>
                  </a:lnTo>
                  <a:lnTo>
                    <a:pt x="44362" y="5643"/>
                  </a:lnTo>
                  <a:lnTo>
                    <a:pt x="73152" y="0"/>
                  </a:lnTo>
                  <a:lnTo>
                    <a:pt x="938783" y="0"/>
                  </a:lnTo>
                  <a:lnTo>
                    <a:pt x="967573" y="5643"/>
                  </a:lnTo>
                  <a:lnTo>
                    <a:pt x="990790" y="21145"/>
                  </a:lnTo>
                  <a:lnTo>
                    <a:pt x="1006292" y="44362"/>
                  </a:lnTo>
                  <a:lnTo>
                    <a:pt x="1011935" y="73151"/>
                  </a:lnTo>
                  <a:lnTo>
                    <a:pt x="1011935" y="365759"/>
                  </a:lnTo>
                  <a:lnTo>
                    <a:pt x="1006292" y="394549"/>
                  </a:lnTo>
                  <a:lnTo>
                    <a:pt x="990790" y="417766"/>
                  </a:lnTo>
                  <a:lnTo>
                    <a:pt x="967573" y="433268"/>
                  </a:lnTo>
                  <a:lnTo>
                    <a:pt x="938783" y="438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7D4A72DF-D84E-470D-BC96-949C9E80C7F9}"/>
                </a:ext>
              </a:extLst>
            </p:cNvPr>
            <p:cNvSpPr/>
            <p:nvPr/>
          </p:nvSpPr>
          <p:spPr>
            <a:xfrm>
              <a:off x="8743187" y="4507991"/>
              <a:ext cx="1012190" cy="439420"/>
            </a:xfrm>
            <a:custGeom>
              <a:avLst/>
              <a:gdLst/>
              <a:ahLst/>
              <a:cxnLst/>
              <a:rect l="l" t="t" r="r" b="b"/>
              <a:pathLst>
                <a:path w="1012190" h="439420">
                  <a:moveTo>
                    <a:pt x="0" y="73151"/>
                  </a:moveTo>
                  <a:lnTo>
                    <a:pt x="5643" y="44362"/>
                  </a:lnTo>
                  <a:lnTo>
                    <a:pt x="21145" y="21145"/>
                  </a:lnTo>
                  <a:lnTo>
                    <a:pt x="44362" y="5643"/>
                  </a:lnTo>
                  <a:lnTo>
                    <a:pt x="73152" y="0"/>
                  </a:lnTo>
                  <a:lnTo>
                    <a:pt x="938783" y="0"/>
                  </a:lnTo>
                  <a:lnTo>
                    <a:pt x="967573" y="5643"/>
                  </a:lnTo>
                  <a:lnTo>
                    <a:pt x="990790" y="21145"/>
                  </a:lnTo>
                  <a:lnTo>
                    <a:pt x="1006292" y="44362"/>
                  </a:lnTo>
                  <a:lnTo>
                    <a:pt x="1011935" y="73151"/>
                  </a:lnTo>
                  <a:lnTo>
                    <a:pt x="1011935" y="365759"/>
                  </a:lnTo>
                  <a:lnTo>
                    <a:pt x="1006292" y="394549"/>
                  </a:lnTo>
                  <a:lnTo>
                    <a:pt x="990790" y="417766"/>
                  </a:lnTo>
                  <a:lnTo>
                    <a:pt x="967573" y="433268"/>
                  </a:lnTo>
                  <a:lnTo>
                    <a:pt x="938783" y="438912"/>
                  </a:lnTo>
                  <a:lnTo>
                    <a:pt x="73152" y="438912"/>
                  </a:lnTo>
                  <a:lnTo>
                    <a:pt x="44362" y="433268"/>
                  </a:lnTo>
                  <a:lnTo>
                    <a:pt x="21145" y="417766"/>
                  </a:lnTo>
                  <a:lnTo>
                    <a:pt x="5643" y="394549"/>
                  </a:lnTo>
                  <a:lnTo>
                    <a:pt x="0" y="365759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0A6CD9A-3DC0-2825-83AF-B3F2AB316377}"/>
              </a:ext>
            </a:extLst>
          </p:cNvPr>
          <p:cNvGraphicFramePr>
            <a:graphicFrameLocks noGrp="1"/>
          </p:cNvGraphicFramePr>
          <p:nvPr/>
        </p:nvGraphicFramePr>
        <p:xfrm>
          <a:off x="1816100" y="-3676650"/>
          <a:ext cx="819149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167">
                  <a:extLst>
                    <a:ext uri="{9D8B030D-6E8A-4147-A177-3AD203B41FA5}">
                      <a16:colId xmlns:a16="http://schemas.microsoft.com/office/drawing/2014/main" val="105863196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028589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2027402177"/>
                    </a:ext>
                  </a:extLst>
                </a:gridCol>
                <a:gridCol w="1269019">
                  <a:extLst>
                    <a:ext uri="{9D8B030D-6E8A-4147-A177-3AD203B41FA5}">
                      <a16:colId xmlns:a16="http://schemas.microsoft.com/office/drawing/2014/main" val="2508211369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881274683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2599262"/>
                    </a:ext>
                  </a:extLst>
                </a:gridCol>
                <a:gridCol w="1296808">
                  <a:extLst>
                    <a:ext uri="{9D8B030D-6E8A-4147-A177-3AD203B41FA5}">
                      <a16:colId xmlns:a16="http://schemas.microsoft.com/office/drawing/2014/main" val="310235853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Lieu du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Plateau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814241"/>
                  </a:ext>
                </a:extLst>
              </a:tr>
              <a:tr h="2667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SAMEDI 19 NOVEMBRE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582939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182368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530516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996665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1687759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17767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8522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HITIA'A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HITIA'A FC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6966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7D5190B-3033-42B5-ADA8-79863B837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9915525"/>
            <a:ext cx="558800" cy="6064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3CEF44-A205-47C9-BABE-A6CFC6ECB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38" y="9934575"/>
            <a:ext cx="552450" cy="600075"/>
          </a:xfrm>
          <a:prstGeom prst="rect">
            <a:avLst/>
          </a:prstGeom>
        </p:spPr>
      </p:pic>
      <p:graphicFrame>
        <p:nvGraphicFramePr>
          <p:cNvPr id="23" name="Tableau 23">
            <a:extLst>
              <a:ext uri="{FF2B5EF4-FFF2-40B4-BE49-F238E27FC236}">
                <a16:creationId xmlns:a16="http://schemas.microsoft.com/office/drawing/2014/main" id="{FB5D87D4-C5DE-20ED-629A-855789D27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406761"/>
              </p:ext>
            </p:extLst>
          </p:nvPr>
        </p:nvGraphicFramePr>
        <p:xfrm>
          <a:off x="3688085" y="1906145"/>
          <a:ext cx="81280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9863730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47196388"/>
                    </a:ext>
                  </a:extLst>
                </a:gridCol>
              </a:tblGrid>
              <a:tr h="345758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U7 </a:t>
                      </a:r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U9</a:t>
                      </a:r>
                      <a:endParaRPr lang="fr-PF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3019"/>
                  </a:ext>
                </a:extLst>
              </a:tr>
              <a:tr h="4621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AS </a:t>
                      </a:r>
                      <a:r>
                        <a:rPr lang="fr-FR" dirty="0" err="1"/>
                        <a:t>Papenoo</a:t>
                      </a:r>
                      <a:endParaRPr lang="fr-PF" dirty="0"/>
                    </a:p>
                    <a:p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AS </a:t>
                      </a:r>
                      <a:r>
                        <a:rPr lang="fr-FR" dirty="0" err="1"/>
                        <a:t>Papenoo</a:t>
                      </a:r>
                      <a:endParaRPr lang="fr-PF" dirty="0"/>
                    </a:p>
                    <a:p>
                      <a:endParaRPr lang="fr-PF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131961"/>
                  </a:ext>
                </a:extLst>
              </a:tr>
              <a:tr h="5967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AS Venus (4 équipes) </a:t>
                      </a:r>
                      <a:endParaRPr lang="fr-PF" dirty="0"/>
                    </a:p>
                    <a:p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AS Venus (4 équipes) </a:t>
                      </a:r>
                      <a:endParaRPr lang="fr-PF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91163"/>
                  </a:ext>
                </a:extLst>
              </a:tr>
              <a:tr h="345758">
                <a:tc>
                  <a:txBody>
                    <a:bodyPr/>
                    <a:lstStyle/>
                    <a:p>
                      <a:r>
                        <a:rPr lang="fr-FR" dirty="0"/>
                        <a:t>AS Central (2 équipes) </a:t>
                      </a:r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AS Central  (2 équipes) </a:t>
                      </a:r>
                      <a:endParaRPr lang="fr-PF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306476"/>
                  </a:ext>
                </a:extLst>
              </a:tr>
            </a:tbl>
          </a:graphicData>
        </a:graphic>
      </p:graphicFrame>
      <p:sp>
        <p:nvSpPr>
          <p:cNvPr id="22" name="ZoneTexte 21">
            <a:extLst>
              <a:ext uri="{FF2B5EF4-FFF2-40B4-BE49-F238E27FC236}">
                <a16:creationId xmlns:a16="http://schemas.microsoft.com/office/drawing/2014/main" id="{DB3A2AD9-CD5F-7136-08C1-C33A072AFAC5}"/>
              </a:ext>
            </a:extLst>
          </p:cNvPr>
          <p:cNvSpPr txBox="1"/>
          <p:nvPr/>
        </p:nvSpPr>
        <p:spPr>
          <a:xfrm>
            <a:off x="5107497" y="4149235"/>
            <a:ext cx="5289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/>
              <a:t>8H30 / 10H30</a:t>
            </a:r>
            <a:endParaRPr lang="fr-PF" sz="2400" dirty="0"/>
          </a:p>
        </p:txBody>
      </p:sp>
    </p:spTree>
    <p:extLst>
      <p:ext uri="{BB962C8B-B14F-4D97-AF65-F5344CB8AC3E}">
        <p14:creationId xmlns:p14="http://schemas.microsoft.com/office/powerpoint/2010/main" val="239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10D5BF-9608-44EC-B42C-E6FAD8B11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261F0C-F90E-4640-A8DB-CCDAC3A9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3</a:t>
            </a:fld>
            <a:endParaRPr lang="fr-FR" dirty="0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9D941474-D136-4819-9880-82284734C2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18509" y="425810"/>
            <a:ext cx="346000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>
                <a:latin typeface="Calibri"/>
                <a:cs typeface="Calibri"/>
              </a:rPr>
              <a:t>Zone</a:t>
            </a:r>
            <a:r>
              <a:rPr spc="-100" dirty="0">
                <a:latin typeface="Calibri"/>
                <a:cs typeface="Calibri"/>
              </a:rPr>
              <a:t> </a:t>
            </a:r>
            <a:r>
              <a:rPr spc="-75" dirty="0">
                <a:latin typeface="Calibri"/>
                <a:cs typeface="Calibri"/>
              </a:rPr>
              <a:t>et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125" dirty="0">
                <a:latin typeface="Calibri"/>
                <a:cs typeface="Calibri"/>
              </a:rPr>
              <a:t>Terrain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20" name="object 4">
            <a:extLst>
              <a:ext uri="{FF2B5EF4-FFF2-40B4-BE49-F238E27FC236}">
                <a16:creationId xmlns:a16="http://schemas.microsoft.com/office/drawing/2014/main" id="{534DD3CA-BA86-43F5-B2BC-5E5D6E6F8151}"/>
              </a:ext>
            </a:extLst>
          </p:cNvPr>
          <p:cNvGrpSpPr/>
          <p:nvPr/>
        </p:nvGrpSpPr>
        <p:grpSpPr>
          <a:xfrm>
            <a:off x="3249890" y="1301576"/>
            <a:ext cx="6539865" cy="4676775"/>
            <a:chOff x="2046732" y="1879092"/>
            <a:chExt cx="6539865" cy="4676775"/>
          </a:xfrm>
        </p:grpSpPr>
        <p:pic>
          <p:nvPicPr>
            <p:cNvPr id="21" name="object 5">
              <a:extLst>
                <a:ext uri="{FF2B5EF4-FFF2-40B4-BE49-F238E27FC236}">
                  <a16:creationId xmlns:a16="http://schemas.microsoft.com/office/drawing/2014/main" id="{05F58250-CCD7-4869-A465-F2FF5E3AB4B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6732" y="1879092"/>
              <a:ext cx="6539483" cy="4223003"/>
            </a:xfrm>
            <a:prstGeom prst="rect">
              <a:avLst/>
            </a:prstGeom>
          </p:spPr>
        </p:pic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1E95EF8D-2C2A-4FBD-A0F3-4F63B1596AF8}"/>
                </a:ext>
              </a:extLst>
            </p:cNvPr>
            <p:cNvSpPr/>
            <p:nvPr/>
          </p:nvSpPr>
          <p:spPr>
            <a:xfrm>
              <a:off x="2630424" y="6210300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2311908" y="339852"/>
                  </a:moveTo>
                  <a:lnTo>
                    <a:pt x="56387" y="339852"/>
                  </a:lnTo>
                  <a:lnTo>
                    <a:pt x="34718" y="335327"/>
                  </a:lnTo>
                  <a:lnTo>
                    <a:pt x="16763" y="323088"/>
                  </a:lnTo>
                  <a:lnTo>
                    <a:pt x="4524" y="305133"/>
                  </a:lnTo>
                  <a:lnTo>
                    <a:pt x="0" y="283463"/>
                  </a:lnTo>
                  <a:lnTo>
                    <a:pt x="0" y="56387"/>
                  </a:lnTo>
                  <a:lnTo>
                    <a:pt x="4524" y="34718"/>
                  </a:lnTo>
                  <a:lnTo>
                    <a:pt x="16763" y="16763"/>
                  </a:lnTo>
                  <a:lnTo>
                    <a:pt x="34718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7">
              <a:extLst>
                <a:ext uri="{FF2B5EF4-FFF2-40B4-BE49-F238E27FC236}">
                  <a16:creationId xmlns:a16="http://schemas.microsoft.com/office/drawing/2014/main" id="{0D7EC0F3-F4F2-450D-9CBF-895FAA8EB32C}"/>
                </a:ext>
              </a:extLst>
            </p:cNvPr>
            <p:cNvSpPr/>
            <p:nvPr/>
          </p:nvSpPr>
          <p:spPr>
            <a:xfrm>
              <a:off x="2630424" y="6210300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0" y="56387"/>
                  </a:moveTo>
                  <a:lnTo>
                    <a:pt x="4524" y="34718"/>
                  </a:lnTo>
                  <a:lnTo>
                    <a:pt x="16763" y="16763"/>
                  </a:lnTo>
                  <a:lnTo>
                    <a:pt x="34718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lnTo>
                    <a:pt x="56387" y="339852"/>
                  </a:lnTo>
                  <a:lnTo>
                    <a:pt x="34718" y="335327"/>
                  </a:lnTo>
                  <a:lnTo>
                    <a:pt x="16763" y="323088"/>
                  </a:lnTo>
                  <a:lnTo>
                    <a:pt x="4524" y="305133"/>
                  </a:lnTo>
                  <a:lnTo>
                    <a:pt x="0" y="283463"/>
                  </a:lnTo>
                  <a:lnTo>
                    <a:pt x="0" y="56387"/>
                  </a:lnTo>
                  <a:close/>
                </a:path>
              </a:pathLst>
            </a:custGeom>
            <a:ln w="106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8">
            <a:extLst>
              <a:ext uri="{FF2B5EF4-FFF2-40B4-BE49-F238E27FC236}">
                <a16:creationId xmlns:a16="http://schemas.microsoft.com/office/drawing/2014/main" id="{AD678828-A6B0-4181-9A48-825C80726ADC}"/>
              </a:ext>
            </a:extLst>
          </p:cNvPr>
          <p:cNvSpPr txBox="1"/>
          <p:nvPr/>
        </p:nvSpPr>
        <p:spPr>
          <a:xfrm>
            <a:off x="3847297" y="5673386"/>
            <a:ext cx="233807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90245">
              <a:lnSpc>
                <a:spcPct val="100000"/>
              </a:lnSpc>
              <a:spcBef>
                <a:spcPts val="135"/>
              </a:spcBef>
            </a:pPr>
            <a:r>
              <a:rPr sz="1400" spc="60" dirty="0">
                <a:latin typeface="Cambria"/>
                <a:cs typeface="Cambria"/>
              </a:rPr>
              <a:t>Terrain</a:t>
            </a:r>
            <a:r>
              <a:rPr sz="1400" spc="30" dirty="0">
                <a:latin typeface="Cambria"/>
                <a:cs typeface="Cambria"/>
              </a:rPr>
              <a:t> </a:t>
            </a:r>
            <a:r>
              <a:rPr sz="1400" spc="140" dirty="0">
                <a:latin typeface="Cambria"/>
                <a:cs typeface="Cambria"/>
              </a:rPr>
              <a:t>U9</a:t>
            </a:r>
            <a:endParaRPr sz="1400" dirty="0">
              <a:latin typeface="Cambria"/>
              <a:cs typeface="Cambria"/>
            </a:endParaRPr>
          </a:p>
        </p:txBody>
      </p:sp>
      <p:grpSp>
        <p:nvGrpSpPr>
          <p:cNvPr id="25" name="object 9">
            <a:extLst>
              <a:ext uri="{FF2B5EF4-FFF2-40B4-BE49-F238E27FC236}">
                <a16:creationId xmlns:a16="http://schemas.microsoft.com/office/drawing/2014/main" id="{63CADD9A-AED9-41CC-B20F-D082108EAA41}"/>
              </a:ext>
            </a:extLst>
          </p:cNvPr>
          <p:cNvGrpSpPr/>
          <p:nvPr/>
        </p:nvGrpSpPr>
        <p:grpSpPr>
          <a:xfrm>
            <a:off x="7116976" y="5624338"/>
            <a:ext cx="2379345" cy="351155"/>
            <a:chOff x="5913818" y="6201854"/>
            <a:chExt cx="2379345" cy="351155"/>
          </a:xfrm>
        </p:grpSpPr>
        <p:sp>
          <p:nvSpPr>
            <p:cNvPr id="26" name="object 10">
              <a:extLst>
                <a:ext uri="{FF2B5EF4-FFF2-40B4-BE49-F238E27FC236}">
                  <a16:creationId xmlns:a16="http://schemas.microsoft.com/office/drawing/2014/main" id="{797BFBBB-53AF-4CA3-9E6A-955909FD3241}"/>
                </a:ext>
              </a:extLst>
            </p:cNvPr>
            <p:cNvSpPr/>
            <p:nvPr/>
          </p:nvSpPr>
          <p:spPr>
            <a:xfrm>
              <a:off x="5919215" y="6207251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2311908" y="339852"/>
                  </a:moveTo>
                  <a:lnTo>
                    <a:pt x="56387" y="339852"/>
                  </a:lnTo>
                  <a:lnTo>
                    <a:pt x="34075" y="335327"/>
                  </a:lnTo>
                  <a:lnTo>
                    <a:pt x="16192" y="323088"/>
                  </a:lnTo>
                  <a:lnTo>
                    <a:pt x="4310" y="305133"/>
                  </a:lnTo>
                  <a:lnTo>
                    <a:pt x="0" y="283463"/>
                  </a:lnTo>
                  <a:lnTo>
                    <a:pt x="0" y="56387"/>
                  </a:lnTo>
                  <a:lnTo>
                    <a:pt x="4310" y="34718"/>
                  </a:lnTo>
                  <a:lnTo>
                    <a:pt x="16192" y="16763"/>
                  </a:lnTo>
                  <a:lnTo>
                    <a:pt x="34075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1">
              <a:extLst>
                <a:ext uri="{FF2B5EF4-FFF2-40B4-BE49-F238E27FC236}">
                  <a16:creationId xmlns:a16="http://schemas.microsoft.com/office/drawing/2014/main" id="{D8AF94BF-41D3-4E5A-A5E1-5964F062A994}"/>
                </a:ext>
              </a:extLst>
            </p:cNvPr>
            <p:cNvSpPr/>
            <p:nvPr/>
          </p:nvSpPr>
          <p:spPr>
            <a:xfrm>
              <a:off x="5919215" y="6207251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0" y="56387"/>
                  </a:moveTo>
                  <a:lnTo>
                    <a:pt x="4310" y="34718"/>
                  </a:lnTo>
                  <a:lnTo>
                    <a:pt x="16192" y="16763"/>
                  </a:lnTo>
                  <a:lnTo>
                    <a:pt x="34075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lnTo>
                    <a:pt x="56387" y="339852"/>
                  </a:lnTo>
                  <a:lnTo>
                    <a:pt x="34075" y="335327"/>
                  </a:lnTo>
                  <a:lnTo>
                    <a:pt x="16192" y="323088"/>
                  </a:lnTo>
                  <a:lnTo>
                    <a:pt x="4310" y="305133"/>
                  </a:lnTo>
                  <a:lnTo>
                    <a:pt x="0" y="283463"/>
                  </a:lnTo>
                  <a:lnTo>
                    <a:pt x="0" y="56387"/>
                  </a:lnTo>
                  <a:close/>
                </a:path>
              </a:pathLst>
            </a:custGeom>
            <a:ln w="106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12">
            <a:extLst>
              <a:ext uri="{FF2B5EF4-FFF2-40B4-BE49-F238E27FC236}">
                <a16:creationId xmlns:a16="http://schemas.microsoft.com/office/drawing/2014/main" id="{BFD5169C-7010-47F3-B709-44D7D8BB8125}"/>
              </a:ext>
            </a:extLst>
          </p:cNvPr>
          <p:cNvSpPr txBox="1"/>
          <p:nvPr/>
        </p:nvSpPr>
        <p:spPr>
          <a:xfrm>
            <a:off x="7838139" y="5670388"/>
            <a:ext cx="937894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latin typeface="Cambria"/>
                <a:cs typeface="Cambria"/>
              </a:rPr>
              <a:t>T</a:t>
            </a:r>
            <a:r>
              <a:rPr sz="1400" spc="35" dirty="0">
                <a:latin typeface="Cambria"/>
                <a:cs typeface="Cambria"/>
              </a:rPr>
              <a:t>e</a:t>
            </a:r>
            <a:r>
              <a:rPr sz="1400" spc="50" dirty="0">
                <a:latin typeface="Cambria"/>
                <a:cs typeface="Cambria"/>
              </a:rPr>
              <a:t>r</a:t>
            </a:r>
            <a:r>
              <a:rPr sz="1400" spc="65" dirty="0">
                <a:latin typeface="Cambria"/>
                <a:cs typeface="Cambria"/>
              </a:rPr>
              <a:t>r</a:t>
            </a:r>
            <a:r>
              <a:rPr sz="1400" spc="105" dirty="0">
                <a:latin typeface="Cambria"/>
                <a:cs typeface="Cambria"/>
              </a:rPr>
              <a:t>a</a:t>
            </a:r>
            <a:r>
              <a:rPr sz="1400" spc="70" dirty="0">
                <a:latin typeface="Cambria"/>
                <a:cs typeface="Cambria"/>
              </a:rPr>
              <a:t>i</a:t>
            </a:r>
            <a:r>
              <a:rPr sz="1400" spc="90" dirty="0">
                <a:latin typeface="Cambria"/>
                <a:cs typeface="Cambria"/>
              </a:rPr>
              <a:t>n</a:t>
            </a:r>
            <a:r>
              <a:rPr sz="1400" spc="275" dirty="0">
                <a:latin typeface="Cambria"/>
                <a:cs typeface="Cambria"/>
              </a:rPr>
              <a:t>U</a:t>
            </a:r>
            <a:r>
              <a:rPr sz="1400" spc="20" dirty="0">
                <a:latin typeface="Cambria"/>
                <a:cs typeface="Cambria"/>
              </a:rPr>
              <a:t>7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29" name="object 13">
            <a:extLst>
              <a:ext uri="{FF2B5EF4-FFF2-40B4-BE49-F238E27FC236}">
                <a16:creationId xmlns:a16="http://schemas.microsoft.com/office/drawing/2014/main" id="{4B91C680-799F-420E-940C-F606A7D80ACB}"/>
              </a:ext>
            </a:extLst>
          </p:cNvPr>
          <p:cNvGrpSpPr/>
          <p:nvPr/>
        </p:nvGrpSpPr>
        <p:grpSpPr>
          <a:xfrm>
            <a:off x="3342091" y="1185751"/>
            <a:ext cx="3147060" cy="4219575"/>
            <a:chOff x="2138933" y="1763267"/>
            <a:chExt cx="3147060" cy="4219575"/>
          </a:xfrm>
        </p:grpSpPr>
        <p:sp>
          <p:nvSpPr>
            <p:cNvPr id="30" name="object 14">
              <a:extLst>
                <a:ext uri="{FF2B5EF4-FFF2-40B4-BE49-F238E27FC236}">
                  <a16:creationId xmlns:a16="http://schemas.microsoft.com/office/drawing/2014/main" id="{ACDF3634-EF9B-4F50-8F4F-981DF77C7BAE}"/>
                </a:ext>
              </a:extLst>
            </p:cNvPr>
            <p:cNvSpPr/>
            <p:nvPr/>
          </p:nvSpPr>
          <p:spPr>
            <a:xfrm>
              <a:off x="2154935" y="2007107"/>
              <a:ext cx="3115310" cy="3959860"/>
            </a:xfrm>
            <a:custGeom>
              <a:avLst/>
              <a:gdLst/>
              <a:ahLst/>
              <a:cxnLst/>
              <a:rect l="l" t="t" r="r" b="b"/>
              <a:pathLst>
                <a:path w="3115310" h="3959860">
                  <a:moveTo>
                    <a:pt x="62483" y="18287"/>
                  </a:moveTo>
                  <a:lnTo>
                    <a:pt x="3093719" y="0"/>
                  </a:lnTo>
                </a:path>
                <a:path w="3115310" h="3959860">
                  <a:moveTo>
                    <a:pt x="0" y="3942588"/>
                  </a:moveTo>
                  <a:lnTo>
                    <a:pt x="3093719" y="3934968"/>
                  </a:lnTo>
                </a:path>
                <a:path w="3115310" h="3959860">
                  <a:moveTo>
                    <a:pt x="3110483" y="7620"/>
                  </a:moveTo>
                  <a:lnTo>
                    <a:pt x="3115056" y="3959352"/>
                  </a:lnTo>
                </a:path>
                <a:path w="3115310" h="3959860">
                  <a:moveTo>
                    <a:pt x="36575" y="1975103"/>
                  </a:moveTo>
                  <a:lnTo>
                    <a:pt x="3093719" y="1972056"/>
                  </a:lnTo>
                </a:path>
              </a:pathLst>
            </a:custGeom>
            <a:ln w="32004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5">
              <a:extLst>
                <a:ext uri="{FF2B5EF4-FFF2-40B4-BE49-F238E27FC236}">
                  <a16:creationId xmlns:a16="http://schemas.microsoft.com/office/drawing/2014/main" id="{557EFD0D-3DDA-4FE2-9B7B-EF33DFB16D4B}"/>
                </a:ext>
              </a:extLst>
            </p:cNvPr>
            <p:cNvSpPr/>
            <p:nvPr/>
          </p:nvSpPr>
          <p:spPr>
            <a:xfrm>
              <a:off x="2724911" y="5670803"/>
              <a:ext cx="730250" cy="260985"/>
            </a:xfrm>
            <a:custGeom>
              <a:avLst/>
              <a:gdLst/>
              <a:ahLst/>
              <a:cxnLst/>
              <a:rect l="l" t="t" r="r" b="b"/>
              <a:pathLst>
                <a:path w="730250" h="260985">
                  <a:moveTo>
                    <a:pt x="729996" y="240792"/>
                  </a:moveTo>
                  <a:lnTo>
                    <a:pt x="608076" y="0"/>
                  </a:lnTo>
                </a:path>
                <a:path w="730250" h="260985">
                  <a:moveTo>
                    <a:pt x="121920" y="260603"/>
                  </a:moveTo>
                  <a:lnTo>
                    <a:pt x="0" y="19812"/>
                  </a:lnTo>
                </a:path>
              </a:pathLst>
            </a:custGeom>
            <a:ln w="213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6">
              <a:extLst>
                <a:ext uri="{FF2B5EF4-FFF2-40B4-BE49-F238E27FC236}">
                  <a16:creationId xmlns:a16="http://schemas.microsoft.com/office/drawing/2014/main" id="{1ADAEAD1-89EA-4C84-B428-CE175F18C098}"/>
                </a:ext>
              </a:extLst>
            </p:cNvPr>
            <p:cNvSpPr/>
            <p:nvPr/>
          </p:nvSpPr>
          <p:spPr>
            <a:xfrm>
              <a:off x="2197607" y="1993391"/>
              <a:ext cx="1617345" cy="3926204"/>
            </a:xfrm>
            <a:custGeom>
              <a:avLst/>
              <a:gdLst/>
              <a:ahLst/>
              <a:cxnLst/>
              <a:rect l="l" t="t" r="r" b="b"/>
              <a:pathLst>
                <a:path w="1617345" h="3926204">
                  <a:moveTo>
                    <a:pt x="19812" y="0"/>
                  </a:moveTo>
                  <a:lnTo>
                    <a:pt x="0" y="3918204"/>
                  </a:lnTo>
                </a:path>
                <a:path w="1617345" h="3926204">
                  <a:moveTo>
                    <a:pt x="1562100" y="47244"/>
                  </a:moveTo>
                  <a:lnTo>
                    <a:pt x="1616964" y="3925824"/>
                  </a:lnTo>
                </a:path>
              </a:pathLst>
            </a:custGeom>
            <a:ln w="32004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7">
              <a:extLst>
                <a:ext uri="{FF2B5EF4-FFF2-40B4-BE49-F238E27FC236}">
                  <a16:creationId xmlns:a16="http://schemas.microsoft.com/office/drawing/2014/main" id="{E952F916-CC00-4B5B-AE7C-0AD97FE1E044}"/>
                </a:ext>
              </a:extLst>
            </p:cNvPr>
            <p:cNvSpPr/>
            <p:nvPr/>
          </p:nvSpPr>
          <p:spPr>
            <a:xfrm>
              <a:off x="2630423" y="1773935"/>
              <a:ext cx="2123440" cy="4174490"/>
            </a:xfrm>
            <a:custGeom>
              <a:avLst/>
              <a:gdLst/>
              <a:ahLst/>
              <a:cxnLst/>
              <a:rect l="l" t="t" r="r" b="b"/>
              <a:pathLst>
                <a:path w="2123440" h="4174490">
                  <a:moveTo>
                    <a:pt x="731519" y="2200655"/>
                  </a:moveTo>
                  <a:lnTo>
                    <a:pt x="608075" y="1959863"/>
                  </a:lnTo>
                </a:path>
                <a:path w="2123440" h="4174490">
                  <a:moveTo>
                    <a:pt x="123443" y="2220467"/>
                  </a:moveTo>
                  <a:lnTo>
                    <a:pt x="0" y="1979675"/>
                  </a:lnTo>
                </a:path>
                <a:path w="2123440" h="4174490">
                  <a:moveTo>
                    <a:pt x="2071116" y="252983"/>
                  </a:moveTo>
                  <a:lnTo>
                    <a:pt x="1949195" y="12191"/>
                  </a:lnTo>
                </a:path>
                <a:path w="2123440" h="4174490">
                  <a:moveTo>
                    <a:pt x="1463040" y="271271"/>
                  </a:moveTo>
                  <a:lnTo>
                    <a:pt x="1341119" y="30479"/>
                  </a:lnTo>
                </a:path>
                <a:path w="2123440" h="4174490">
                  <a:moveTo>
                    <a:pt x="2122932" y="4154424"/>
                  </a:moveTo>
                  <a:lnTo>
                    <a:pt x="1999487" y="3913631"/>
                  </a:lnTo>
                </a:path>
                <a:path w="2123440" h="4174490">
                  <a:moveTo>
                    <a:pt x="1514856" y="4174235"/>
                  </a:moveTo>
                  <a:lnTo>
                    <a:pt x="1391411" y="3933444"/>
                  </a:lnTo>
                </a:path>
                <a:path w="2123440" h="4174490">
                  <a:moveTo>
                    <a:pt x="2051303" y="2194560"/>
                  </a:moveTo>
                  <a:lnTo>
                    <a:pt x="1927859" y="1953767"/>
                  </a:lnTo>
                </a:path>
                <a:path w="2123440" h="4174490">
                  <a:moveTo>
                    <a:pt x="1443227" y="2214371"/>
                  </a:moveTo>
                  <a:lnTo>
                    <a:pt x="1319783" y="1973579"/>
                  </a:lnTo>
                </a:path>
                <a:path w="2123440" h="4174490">
                  <a:moveTo>
                    <a:pt x="769619" y="240791"/>
                  </a:moveTo>
                  <a:lnTo>
                    <a:pt x="646175" y="0"/>
                  </a:lnTo>
                </a:path>
                <a:path w="2123440" h="4174490">
                  <a:moveTo>
                    <a:pt x="175259" y="266700"/>
                  </a:moveTo>
                  <a:lnTo>
                    <a:pt x="38100" y="18287"/>
                  </a:lnTo>
                </a:path>
              </a:pathLst>
            </a:custGeom>
            <a:ln w="213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18">
            <a:extLst>
              <a:ext uri="{FF2B5EF4-FFF2-40B4-BE49-F238E27FC236}">
                <a16:creationId xmlns:a16="http://schemas.microsoft.com/office/drawing/2014/main" id="{433A0A80-AC3A-40F4-8167-E19C88DB6928}"/>
              </a:ext>
            </a:extLst>
          </p:cNvPr>
          <p:cNvSpPr txBox="1"/>
          <p:nvPr/>
        </p:nvSpPr>
        <p:spPr>
          <a:xfrm>
            <a:off x="3665941" y="2121487"/>
            <a:ext cx="95123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77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5" name="object 26">
            <a:extLst>
              <a:ext uri="{FF2B5EF4-FFF2-40B4-BE49-F238E27FC236}">
                <a16:creationId xmlns:a16="http://schemas.microsoft.com/office/drawing/2014/main" id="{E5FCEE46-E443-4982-BB85-BE89D5E398CC}"/>
              </a:ext>
            </a:extLst>
          </p:cNvPr>
          <p:cNvGrpSpPr/>
          <p:nvPr/>
        </p:nvGrpSpPr>
        <p:grpSpPr>
          <a:xfrm>
            <a:off x="6561541" y="1833249"/>
            <a:ext cx="1339373" cy="504825"/>
            <a:chOff x="5358383" y="2409444"/>
            <a:chExt cx="1339373" cy="506726"/>
          </a:xfrm>
        </p:grpSpPr>
        <p:sp>
          <p:nvSpPr>
            <p:cNvPr id="36" name="object 27">
              <a:extLst>
                <a:ext uri="{FF2B5EF4-FFF2-40B4-BE49-F238E27FC236}">
                  <a16:creationId xmlns:a16="http://schemas.microsoft.com/office/drawing/2014/main" id="{74D690D3-F1B0-43D8-885B-4C8276B13E05}"/>
                </a:ext>
              </a:extLst>
            </p:cNvPr>
            <p:cNvSpPr/>
            <p:nvPr/>
          </p:nvSpPr>
          <p:spPr>
            <a:xfrm>
              <a:off x="5364256" y="2411344"/>
              <a:ext cx="1333500" cy="504826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4"/>
                  </a:moveTo>
                  <a:lnTo>
                    <a:pt x="0" y="504444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4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37" name="object 28">
              <a:extLst>
                <a:ext uri="{FF2B5EF4-FFF2-40B4-BE49-F238E27FC236}">
                  <a16:creationId xmlns:a16="http://schemas.microsoft.com/office/drawing/2014/main" id="{EEAB0072-84ED-4566-AF41-471E07795BA9}"/>
                </a:ext>
              </a:extLst>
            </p:cNvPr>
            <p:cNvSpPr/>
            <p:nvPr/>
          </p:nvSpPr>
          <p:spPr>
            <a:xfrm>
              <a:off x="5358383" y="2409444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4"/>
                  </a:lnTo>
                  <a:lnTo>
                    <a:pt x="0" y="50444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20">
            <a:extLst>
              <a:ext uri="{FF2B5EF4-FFF2-40B4-BE49-F238E27FC236}">
                <a16:creationId xmlns:a16="http://schemas.microsoft.com/office/drawing/2014/main" id="{2627629A-EC54-48F1-9261-31DEDBF9B9DC}"/>
              </a:ext>
            </a:extLst>
          </p:cNvPr>
          <p:cNvGrpSpPr/>
          <p:nvPr/>
        </p:nvGrpSpPr>
        <p:grpSpPr>
          <a:xfrm>
            <a:off x="8087827" y="1829641"/>
            <a:ext cx="1344295" cy="515620"/>
            <a:chOff x="6884669" y="2407157"/>
            <a:chExt cx="1344295" cy="515620"/>
          </a:xfrm>
        </p:grpSpPr>
        <p:sp>
          <p:nvSpPr>
            <p:cNvPr id="39" name="object 21">
              <a:extLst>
                <a:ext uri="{FF2B5EF4-FFF2-40B4-BE49-F238E27FC236}">
                  <a16:creationId xmlns:a16="http://schemas.microsoft.com/office/drawing/2014/main" id="{5B940EA8-3AB5-4B01-BE8A-7EAAE2EDE8AB}"/>
                </a:ext>
              </a:extLst>
            </p:cNvPr>
            <p:cNvSpPr/>
            <p:nvPr/>
          </p:nvSpPr>
          <p:spPr>
            <a:xfrm>
              <a:off x="6890003" y="2412491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22">
              <a:extLst>
                <a:ext uri="{FF2B5EF4-FFF2-40B4-BE49-F238E27FC236}">
                  <a16:creationId xmlns:a16="http://schemas.microsoft.com/office/drawing/2014/main" id="{7E480034-2398-4B7C-BD8C-2D9F43A7D121}"/>
                </a:ext>
              </a:extLst>
            </p:cNvPr>
            <p:cNvSpPr/>
            <p:nvPr/>
          </p:nvSpPr>
          <p:spPr>
            <a:xfrm>
              <a:off x="6890003" y="2412491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35">
            <a:extLst>
              <a:ext uri="{FF2B5EF4-FFF2-40B4-BE49-F238E27FC236}">
                <a16:creationId xmlns:a16="http://schemas.microsoft.com/office/drawing/2014/main" id="{2D5A93AD-C5ED-48E1-952F-4BE216642BF8}"/>
              </a:ext>
            </a:extLst>
          </p:cNvPr>
          <p:cNvGrpSpPr/>
          <p:nvPr/>
        </p:nvGrpSpPr>
        <p:grpSpPr>
          <a:xfrm>
            <a:off x="8116784" y="3093038"/>
            <a:ext cx="1344295" cy="515620"/>
            <a:chOff x="6913626" y="3670554"/>
            <a:chExt cx="1344295" cy="515620"/>
          </a:xfrm>
        </p:grpSpPr>
        <p:sp>
          <p:nvSpPr>
            <p:cNvPr id="42" name="object 36">
              <a:extLst>
                <a:ext uri="{FF2B5EF4-FFF2-40B4-BE49-F238E27FC236}">
                  <a16:creationId xmlns:a16="http://schemas.microsoft.com/office/drawing/2014/main" id="{A15CA860-A17C-4CF5-B77E-EB42792A16C2}"/>
                </a:ext>
              </a:extLst>
            </p:cNvPr>
            <p:cNvSpPr/>
            <p:nvPr/>
          </p:nvSpPr>
          <p:spPr>
            <a:xfrm>
              <a:off x="6918960" y="3675888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7">
              <a:extLst>
                <a:ext uri="{FF2B5EF4-FFF2-40B4-BE49-F238E27FC236}">
                  <a16:creationId xmlns:a16="http://schemas.microsoft.com/office/drawing/2014/main" id="{65DF86C3-0B78-4FAE-9E84-7C594AA5F696}"/>
                </a:ext>
              </a:extLst>
            </p:cNvPr>
            <p:cNvSpPr/>
            <p:nvPr/>
          </p:nvSpPr>
          <p:spPr>
            <a:xfrm>
              <a:off x="6918960" y="3675888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23">
            <a:extLst>
              <a:ext uri="{FF2B5EF4-FFF2-40B4-BE49-F238E27FC236}">
                <a16:creationId xmlns:a16="http://schemas.microsoft.com/office/drawing/2014/main" id="{0B9502BE-1AFA-4731-B656-5C71C077E734}"/>
              </a:ext>
            </a:extLst>
          </p:cNvPr>
          <p:cNvGrpSpPr/>
          <p:nvPr/>
        </p:nvGrpSpPr>
        <p:grpSpPr>
          <a:xfrm>
            <a:off x="6550111" y="3097610"/>
            <a:ext cx="1344295" cy="515620"/>
            <a:chOff x="5346953" y="3675126"/>
            <a:chExt cx="1344295" cy="515620"/>
          </a:xfrm>
        </p:grpSpPr>
        <p:sp>
          <p:nvSpPr>
            <p:cNvPr id="45" name="object 24">
              <a:extLst>
                <a:ext uri="{FF2B5EF4-FFF2-40B4-BE49-F238E27FC236}">
                  <a16:creationId xmlns:a16="http://schemas.microsoft.com/office/drawing/2014/main" id="{293550A5-7367-4DAD-AF09-24DAD5374619}"/>
                </a:ext>
              </a:extLst>
            </p:cNvPr>
            <p:cNvSpPr/>
            <p:nvPr/>
          </p:nvSpPr>
          <p:spPr>
            <a:xfrm>
              <a:off x="5352287" y="3680460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5">
              <a:extLst>
                <a:ext uri="{FF2B5EF4-FFF2-40B4-BE49-F238E27FC236}">
                  <a16:creationId xmlns:a16="http://schemas.microsoft.com/office/drawing/2014/main" id="{670331BD-3F5B-4B1A-BAA1-9F2EE2A0E88E}"/>
                </a:ext>
              </a:extLst>
            </p:cNvPr>
            <p:cNvSpPr/>
            <p:nvPr/>
          </p:nvSpPr>
          <p:spPr>
            <a:xfrm>
              <a:off x="5352287" y="3680460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29">
            <a:extLst>
              <a:ext uri="{FF2B5EF4-FFF2-40B4-BE49-F238E27FC236}">
                <a16:creationId xmlns:a16="http://schemas.microsoft.com/office/drawing/2014/main" id="{A0A8C976-A738-4ED4-992F-D9485DBC07A6}"/>
              </a:ext>
            </a:extLst>
          </p:cNvPr>
          <p:cNvGrpSpPr/>
          <p:nvPr/>
        </p:nvGrpSpPr>
        <p:grpSpPr>
          <a:xfrm>
            <a:off x="6579068" y="4418917"/>
            <a:ext cx="1344295" cy="516890"/>
            <a:chOff x="5375910" y="4996433"/>
            <a:chExt cx="1344295" cy="516890"/>
          </a:xfrm>
        </p:grpSpPr>
        <p:sp>
          <p:nvSpPr>
            <p:cNvPr id="48" name="object 30">
              <a:extLst>
                <a:ext uri="{FF2B5EF4-FFF2-40B4-BE49-F238E27FC236}">
                  <a16:creationId xmlns:a16="http://schemas.microsoft.com/office/drawing/2014/main" id="{CBE8B83D-F407-4306-A10E-D3948E684D2A}"/>
                </a:ext>
              </a:extLst>
            </p:cNvPr>
            <p:cNvSpPr/>
            <p:nvPr/>
          </p:nvSpPr>
          <p:spPr>
            <a:xfrm>
              <a:off x="5381244" y="5001767"/>
              <a:ext cx="1333500" cy="506095"/>
            </a:xfrm>
            <a:custGeom>
              <a:avLst/>
              <a:gdLst/>
              <a:ahLst/>
              <a:cxnLst/>
              <a:rect l="l" t="t" r="r" b="b"/>
              <a:pathLst>
                <a:path w="1333500" h="506095">
                  <a:moveTo>
                    <a:pt x="1333499" y="505967"/>
                  </a:moveTo>
                  <a:lnTo>
                    <a:pt x="0" y="505967"/>
                  </a:lnTo>
                  <a:lnTo>
                    <a:pt x="0" y="0"/>
                  </a:lnTo>
                  <a:lnTo>
                    <a:pt x="1333499" y="0"/>
                  </a:lnTo>
                  <a:lnTo>
                    <a:pt x="1333499" y="505967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31">
              <a:extLst>
                <a:ext uri="{FF2B5EF4-FFF2-40B4-BE49-F238E27FC236}">
                  <a16:creationId xmlns:a16="http://schemas.microsoft.com/office/drawing/2014/main" id="{61CA9827-9E95-4759-B77D-24661D377738}"/>
                </a:ext>
              </a:extLst>
            </p:cNvPr>
            <p:cNvSpPr/>
            <p:nvPr/>
          </p:nvSpPr>
          <p:spPr>
            <a:xfrm>
              <a:off x="5381244" y="5001767"/>
              <a:ext cx="1333500" cy="506095"/>
            </a:xfrm>
            <a:custGeom>
              <a:avLst/>
              <a:gdLst/>
              <a:ahLst/>
              <a:cxnLst/>
              <a:rect l="l" t="t" r="r" b="b"/>
              <a:pathLst>
                <a:path w="1333500" h="506095">
                  <a:moveTo>
                    <a:pt x="0" y="0"/>
                  </a:moveTo>
                  <a:lnTo>
                    <a:pt x="1333499" y="0"/>
                  </a:lnTo>
                  <a:lnTo>
                    <a:pt x="1333499" y="505967"/>
                  </a:lnTo>
                  <a:lnTo>
                    <a:pt x="0" y="5059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32">
            <a:extLst>
              <a:ext uri="{FF2B5EF4-FFF2-40B4-BE49-F238E27FC236}">
                <a16:creationId xmlns:a16="http://schemas.microsoft.com/office/drawing/2014/main" id="{2000FACB-B415-4480-892E-7F6218D1FF35}"/>
              </a:ext>
            </a:extLst>
          </p:cNvPr>
          <p:cNvGrpSpPr/>
          <p:nvPr/>
        </p:nvGrpSpPr>
        <p:grpSpPr>
          <a:xfrm>
            <a:off x="8113736" y="4418917"/>
            <a:ext cx="1346200" cy="516890"/>
            <a:chOff x="6910578" y="4996433"/>
            <a:chExt cx="1346200" cy="516890"/>
          </a:xfrm>
        </p:grpSpPr>
        <p:sp>
          <p:nvSpPr>
            <p:cNvPr id="51" name="object 33">
              <a:extLst>
                <a:ext uri="{FF2B5EF4-FFF2-40B4-BE49-F238E27FC236}">
                  <a16:creationId xmlns:a16="http://schemas.microsoft.com/office/drawing/2014/main" id="{CB4FF76E-D230-4487-8EB5-0B582914CB36}"/>
                </a:ext>
              </a:extLst>
            </p:cNvPr>
            <p:cNvSpPr/>
            <p:nvPr/>
          </p:nvSpPr>
          <p:spPr>
            <a:xfrm>
              <a:off x="6915912" y="5001767"/>
              <a:ext cx="1335405" cy="506095"/>
            </a:xfrm>
            <a:custGeom>
              <a:avLst/>
              <a:gdLst/>
              <a:ahLst/>
              <a:cxnLst/>
              <a:rect l="l" t="t" r="r" b="b"/>
              <a:pathLst>
                <a:path w="1335404" h="506095">
                  <a:moveTo>
                    <a:pt x="1335023" y="505967"/>
                  </a:moveTo>
                  <a:lnTo>
                    <a:pt x="0" y="505967"/>
                  </a:lnTo>
                  <a:lnTo>
                    <a:pt x="0" y="0"/>
                  </a:lnTo>
                  <a:lnTo>
                    <a:pt x="1335023" y="0"/>
                  </a:lnTo>
                  <a:lnTo>
                    <a:pt x="1335023" y="505967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34">
              <a:extLst>
                <a:ext uri="{FF2B5EF4-FFF2-40B4-BE49-F238E27FC236}">
                  <a16:creationId xmlns:a16="http://schemas.microsoft.com/office/drawing/2014/main" id="{538A4C6A-A07E-4B3F-A109-9D8365759552}"/>
                </a:ext>
              </a:extLst>
            </p:cNvPr>
            <p:cNvSpPr/>
            <p:nvPr/>
          </p:nvSpPr>
          <p:spPr>
            <a:xfrm>
              <a:off x="6915912" y="5001767"/>
              <a:ext cx="1335405" cy="506095"/>
            </a:xfrm>
            <a:custGeom>
              <a:avLst/>
              <a:gdLst/>
              <a:ahLst/>
              <a:cxnLst/>
              <a:rect l="l" t="t" r="r" b="b"/>
              <a:pathLst>
                <a:path w="1335404" h="506095">
                  <a:moveTo>
                    <a:pt x="0" y="0"/>
                  </a:moveTo>
                  <a:lnTo>
                    <a:pt x="1335023" y="0"/>
                  </a:lnTo>
                  <a:lnTo>
                    <a:pt x="1335023" y="505967"/>
                  </a:lnTo>
                  <a:lnTo>
                    <a:pt x="0" y="5059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3" name="object 19">
            <a:extLst>
              <a:ext uri="{FF2B5EF4-FFF2-40B4-BE49-F238E27FC236}">
                <a16:creationId xmlns:a16="http://schemas.microsoft.com/office/drawing/2014/main" id="{D8773CD4-AA6F-4BC3-82BE-2F6C167B2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90794"/>
              </p:ext>
            </p:extLst>
          </p:nvPr>
        </p:nvGraphicFramePr>
        <p:xfrm>
          <a:off x="6528013" y="1357201"/>
          <a:ext cx="2944495" cy="40340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7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99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28930" marR="396240" indent="14604">
                        <a:lnSpc>
                          <a:spcPct val="102099"/>
                        </a:lnSpc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382905" marR="331470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12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322580" marR="401955" indent="14604">
                        <a:lnSpc>
                          <a:spcPct val="102099"/>
                        </a:lnSpc>
                        <a:spcBef>
                          <a:spcPts val="127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T w="38100">
                      <a:solidFill>
                        <a:srgbClr val="4472C3"/>
                      </a:solidFill>
                      <a:prstDash val="solid"/>
                    </a:lnT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412115" marR="302260" indent="15240">
                        <a:lnSpc>
                          <a:spcPct val="102099"/>
                        </a:lnSpc>
                        <a:spcBef>
                          <a:spcPts val="122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T w="38100">
                      <a:solidFill>
                        <a:srgbClr val="4472C3"/>
                      </a:solidFill>
                      <a:prstDash val="solid"/>
                    </a:lnT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27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351790" marR="373380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T w="38100">
                      <a:solidFill>
                        <a:srgbClr val="4472C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408940" marR="305435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T w="38100">
                      <a:solidFill>
                        <a:srgbClr val="4472C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" name="object 38">
            <a:extLst>
              <a:ext uri="{FF2B5EF4-FFF2-40B4-BE49-F238E27FC236}">
                <a16:creationId xmlns:a16="http://schemas.microsoft.com/office/drawing/2014/main" id="{95AE7EE8-6BFA-4747-8BC8-E0EA46B31DF9}"/>
              </a:ext>
            </a:extLst>
          </p:cNvPr>
          <p:cNvSpPr txBox="1"/>
          <p:nvPr/>
        </p:nvSpPr>
        <p:spPr>
          <a:xfrm>
            <a:off x="1404326" y="5538295"/>
            <a:ext cx="1678305" cy="407034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3835">
              <a:lnSpc>
                <a:spcPts val="1500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Terrain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extérieur</a:t>
            </a:r>
            <a:endParaRPr sz="1400" dirty="0">
              <a:latin typeface="Calibri"/>
              <a:cs typeface="Calibri"/>
            </a:endParaRPr>
          </a:p>
          <a:p>
            <a:pPr marL="255904">
              <a:lnSpc>
                <a:spcPts val="1664"/>
              </a:lnSpc>
              <a:spcBef>
                <a:spcPts val="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Educatif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5" name="object 39">
            <a:extLst>
              <a:ext uri="{FF2B5EF4-FFF2-40B4-BE49-F238E27FC236}">
                <a16:creationId xmlns:a16="http://schemas.microsoft.com/office/drawing/2014/main" id="{1A849CE6-0251-485B-8E10-A6AE645ECC21}"/>
              </a:ext>
            </a:extLst>
          </p:cNvPr>
          <p:cNvSpPr txBox="1"/>
          <p:nvPr/>
        </p:nvSpPr>
        <p:spPr>
          <a:xfrm>
            <a:off x="9426661" y="649303"/>
            <a:ext cx="1668780" cy="420628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8120">
              <a:lnSpc>
                <a:spcPts val="1635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Terrain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extérieur</a:t>
            </a:r>
            <a:endParaRPr sz="1400">
              <a:latin typeface="Calibri"/>
              <a:cs typeface="Calibri"/>
            </a:endParaRPr>
          </a:p>
          <a:p>
            <a:pPr marL="249554">
              <a:lnSpc>
                <a:spcPct val="100000"/>
              </a:lnSpc>
              <a:spcBef>
                <a:spcPts val="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Educatif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6" name="object 40">
            <a:extLst>
              <a:ext uri="{FF2B5EF4-FFF2-40B4-BE49-F238E27FC236}">
                <a16:creationId xmlns:a16="http://schemas.microsoft.com/office/drawing/2014/main" id="{B0572872-84B4-48FF-9FEE-F7857C793FAE}"/>
              </a:ext>
            </a:extLst>
          </p:cNvPr>
          <p:cNvSpPr txBox="1"/>
          <p:nvPr/>
        </p:nvSpPr>
        <p:spPr>
          <a:xfrm>
            <a:off x="5238710" y="2144348"/>
            <a:ext cx="94996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350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7" name="object 41">
            <a:extLst>
              <a:ext uri="{FF2B5EF4-FFF2-40B4-BE49-F238E27FC236}">
                <a16:creationId xmlns:a16="http://schemas.microsoft.com/office/drawing/2014/main" id="{51DEE0F1-D155-4A4A-B039-ED3AAB3340FD}"/>
              </a:ext>
            </a:extLst>
          </p:cNvPr>
          <p:cNvSpPr txBox="1"/>
          <p:nvPr/>
        </p:nvSpPr>
        <p:spPr>
          <a:xfrm>
            <a:off x="3740618" y="3994484"/>
            <a:ext cx="949960" cy="472950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3505" marR="93345" indent="15240">
              <a:lnSpc>
                <a:spcPct val="102800"/>
              </a:lnSpc>
              <a:spcBef>
                <a:spcPts val="29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8" name="object 42">
            <a:extLst>
              <a:ext uri="{FF2B5EF4-FFF2-40B4-BE49-F238E27FC236}">
                <a16:creationId xmlns:a16="http://schemas.microsoft.com/office/drawing/2014/main" id="{3746D063-D9B5-4794-A96A-739AD3F46037}"/>
              </a:ext>
            </a:extLst>
          </p:cNvPr>
          <p:cNvSpPr txBox="1"/>
          <p:nvPr/>
        </p:nvSpPr>
        <p:spPr>
          <a:xfrm>
            <a:off x="5261569" y="4012772"/>
            <a:ext cx="95123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77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95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5A0701F-F1A5-49E1-AA2E-8271A4673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4EA437-13DF-40E4-BF89-680F6DF99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4</a:t>
            </a:fld>
            <a:endParaRPr lang="fr-FR" dirty="0"/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4ADB5379-D31F-410B-8065-F66DAC1F17A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0181" y="1241982"/>
            <a:ext cx="9303619" cy="4802683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E3C77052-93E1-4755-97AC-905D5A6D8D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59079" y="547561"/>
            <a:ext cx="7719336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5" dirty="0">
                <a:latin typeface="Calibri"/>
                <a:cs typeface="Calibri"/>
              </a:rPr>
              <a:t>Déroulement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Type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spc="5" dirty="0">
                <a:latin typeface="Calibri"/>
                <a:cs typeface="Calibri"/>
              </a:rPr>
              <a:t>d’un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5" dirty="0">
                <a:latin typeface="Calibri"/>
                <a:cs typeface="Calibri"/>
              </a:rPr>
              <a:t>Plateau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BD4C2897-4629-400B-99D2-674DC1DD0BA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92099" y="1813639"/>
            <a:ext cx="1493520" cy="190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9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2E7A94-63B5-9327-762A-F1537B649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B9F30E9-2769-0952-2241-3355FB56A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5</a:t>
            </a:fld>
            <a:endParaRPr lang="fr-FR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35EEDF05-FA65-7C1C-CCFF-80C8028B1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253" y="2242"/>
            <a:ext cx="9259504" cy="1325563"/>
          </a:xfrm>
        </p:spPr>
        <p:txBody>
          <a:bodyPr/>
          <a:lstStyle/>
          <a:p>
            <a:r>
              <a:rPr lang="fr-FR" dirty="0"/>
              <a:t>Les différents formats de plateaux </a:t>
            </a:r>
            <a:endParaRPr lang="fr-PF" dirty="0"/>
          </a:p>
        </p:txBody>
      </p:sp>
      <p:pic>
        <p:nvPicPr>
          <p:cNvPr id="12" name="Espace réservé du contenu 6">
            <a:extLst>
              <a:ext uri="{FF2B5EF4-FFF2-40B4-BE49-F238E27FC236}">
                <a16:creationId xmlns:a16="http://schemas.microsoft.com/office/drawing/2014/main" id="{2905484B-04D2-FDF9-20F8-6F5E5ED8E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25" y="1327806"/>
            <a:ext cx="4678022" cy="254264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06DB551-E9AB-41A6-B600-01BC9346D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247" y="1327805"/>
            <a:ext cx="4752710" cy="254264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43FABE1-0D3C-2A07-A6B0-A999CA8F5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25" y="4058374"/>
            <a:ext cx="4678023" cy="254264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AB540A6-BED0-BB6F-B5A0-B1B31CC47A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5247" y="4083797"/>
            <a:ext cx="4752710" cy="258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8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C4EE745-9CB3-883B-4537-26C0E7EA0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076DA0D-81F3-5E19-11BC-2151A530A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6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9EBF22-D1D4-424D-E98B-5518B5224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06" y="154074"/>
            <a:ext cx="11178989" cy="656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4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968EAB-2615-FBCD-578E-FCB355A51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497" y="-116541"/>
            <a:ext cx="9259504" cy="1325563"/>
          </a:xfrm>
        </p:spPr>
        <p:txBody>
          <a:bodyPr/>
          <a:lstStyle/>
          <a:p>
            <a:r>
              <a:rPr lang="fr-FR" dirty="0"/>
              <a:t>Atelier PEF </a:t>
            </a:r>
            <a:endParaRPr lang="fr-PF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9455FE2-EC76-9BD0-2C9F-A737EF7CF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7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7375C3B-A8DC-77AB-D23C-5F71C556C1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65" t="13203" r="33125" b="6013"/>
          <a:stretch/>
        </p:blipFill>
        <p:spPr>
          <a:xfrm>
            <a:off x="1474693" y="998723"/>
            <a:ext cx="3975848" cy="554018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011BC04-1A33-89B7-386B-CAE1F23626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05" t="13726" r="32684" b="5490"/>
          <a:stretch/>
        </p:blipFill>
        <p:spPr>
          <a:xfrm>
            <a:off x="7140386" y="998722"/>
            <a:ext cx="3975848" cy="554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2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TF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F" id="{43B216E6-1BFC-48F5-BE4C-CC3402B025EC}" vid="{247E4FD4-A385-479D-B2C3-33FBBDB07D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FTF</Template>
  <TotalTime>239</TotalTime>
  <Words>445</Words>
  <Application>Microsoft Office PowerPoint</Application>
  <PresentationFormat>Grand écran</PresentationFormat>
  <Paragraphs>105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Times New Roman</vt:lpstr>
      <vt:lpstr>FTF</vt:lpstr>
      <vt:lpstr>Présentation PowerPoint</vt:lpstr>
      <vt:lpstr>FOOTBALL</vt:lpstr>
      <vt:lpstr>Zone et Terrain</vt:lpstr>
      <vt:lpstr>Déroulement Type d’un Plateau</vt:lpstr>
      <vt:lpstr>Les différents formats de plateaux </vt:lpstr>
      <vt:lpstr>Présentation PowerPoint</vt:lpstr>
      <vt:lpstr>Atelier PEF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Barbe</dc:creator>
  <cp:lastModifiedBy>Yohan</cp:lastModifiedBy>
  <cp:revision>40</cp:revision>
  <dcterms:created xsi:type="dcterms:W3CDTF">2022-09-26T20:04:09Z</dcterms:created>
  <dcterms:modified xsi:type="dcterms:W3CDTF">2023-10-12T23:16:38Z</dcterms:modified>
</cp:coreProperties>
</file>