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392" r:id="rId5"/>
    <p:sldId id="390" r:id="rId6"/>
    <p:sldId id="391" r:id="rId7"/>
    <p:sldId id="393" r:id="rId8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2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89" autoAdjust="0"/>
    <p:restoredTop sz="94660"/>
  </p:normalViewPr>
  <p:slideViewPr>
    <p:cSldViewPr>
      <p:cViewPr varScale="1">
        <p:scale>
          <a:sx n="85" d="100"/>
          <a:sy n="85" d="100"/>
        </p:scale>
        <p:origin x="29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PF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4788B-66AB-447F-B313-3481B966D9F3}" type="datetimeFigureOut">
              <a:rPr lang="fr-PF" smtClean="0"/>
              <a:t>14/09/2023</a:t>
            </a:fld>
            <a:endParaRPr lang="fr-PF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PF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PF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FEC7B-E46B-49A1-9257-8DE7E75225BE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2679495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9DC3E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9DC3E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9DC3E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5359723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4173" y="55829"/>
            <a:ext cx="6418580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9DC3E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78886" y="3295522"/>
            <a:ext cx="9189720" cy="283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52400" y="26326"/>
            <a:ext cx="1219199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77000" y="2667000"/>
            <a:ext cx="4648200" cy="2843727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-635" algn="ctr">
              <a:lnSpc>
                <a:spcPct val="90000"/>
              </a:lnSpc>
              <a:spcBef>
                <a:spcPts val="575"/>
              </a:spcBef>
            </a:pPr>
            <a:r>
              <a:rPr lang="fr-FR" sz="4000" spc="75" dirty="0">
                <a:solidFill>
                  <a:srgbClr val="000000"/>
                </a:solidFill>
                <a:latin typeface="Cambria"/>
                <a:cs typeface="Cambria"/>
              </a:rPr>
              <a:t>Organisation </a:t>
            </a:r>
            <a:br>
              <a:rPr lang="fr-FR" sz="4000" spc="75" dirty="0">
                <a:solidFill>
                  <a:srgbClr val="000000"/>
                </a:solidFill>
                <a:latin typeface="Cambria"/>
                <a:cs typeface="Cambria"/>
              </a:rPr>
            </a:br>
            <a:r>
              <a:rPr lang="fr-FR" sz="4000" spc="75" dirty="0">
                <a:solidFill>
                  <a:srgbClr val="000000"/>
                </a:solidFill>
                <a:latin typeface="Cambria"/>
                <a:cs typeface="Cambria"/>
              </a:rPr>
              <a:t>2ème tour U11 / U13</a:t>
            </a:r>
            <a:br>
              <a:rPr lang="fr-FR" sz="4000" spc="75" dirty="0">
                <a:solidFill>
                  <a:srgbClr val="000000"/>
                </a:solidFill>
                <a:latin typeface="Cambria"/>
                <a:cs typeface="Cambria"/>
              </a:rPr>
            </a:br>
            <a:r>
              <a:rPr lang="fr-FR" sz="4000" spc="75" dirty="0">
                <a:solidFill>
                  <a:srgbClr val="000000"/>
                </a:solidFill>
                <a:latin typeface="Cambria"/>
                <a:cs typeface="Cambria"/>
              </a:rPr>
              <a:t>16/09 </a:t>
            </a:r>
            <a:br>
              <a:rPr lang="fr-FR" sz="4000" spc="75" dirty="0">
                <a:solidFill>
                  <a:srgbClr val="000000"/>
                </a:solidFill>
                <a:latin typeface="Cambria"/>
                <a:cs typeface="Cambria"/>
              </a:rPr>
            </a:br>
            <a:endParaRPr sz="4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F2F49A-583A-B9FB-8D5D-0AF2E38B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900" y="838200"/>
            <a:ext cx="6858000" cy="1169551"/>
          </a:xfrm>
        </p:spPr>
        <p:txBody>
          <a:bodyPr/>
          <a:lstStyle/>
          <a:p>
            <a:pPr algn="ctr"/>
            <a:r>
              <a:rPr lang="fr-FR" sz="2000" dirty="0"/>
              <a:t>1</a:t>
            </a:r>
            <a:r>
              <a:rPr lang="fr-FR" sz="2000" baseline="30000" dirty="0"/>
              <a:t>ER</a:t>
            </a:r>
            <a:r>
              <a:rPr lang="fr-FR" sz="2000" dirty="0"/>
              <a:t> TOUR U11 / SECTEUR</a:t>
            </a:r>
            <a:br>
              <a:rPr lang="fr-FR" sz="2000" dirty="0"/>
            </a:br>
            <a:r>
              <a:rPr lang="fr-FR" sz="2000" dirty="0"/>
              <a:t>(En Gras les clubs recevant et organisateurs)</a:t>
            </a:r>
            <a:br>
              <a:rPr lang="fr-FR" sz="2000" dirty="0"/>
            </a:br>
            <a:r>
              <a:rPr lang="fr-FR" sz="2000" dirty="0"/>
              <a:t>8H 10H </a:t>
            </a:r>
            <a:r>
              <a:rPr lang="fr-FR" sz="3600" dirty="0"/>
              <a:t> </a:t>
            </a:r>
            <a:endParaRPr lang="fr-PF" sz="3600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9809E16-53B5-5BAD-C56D-11E24B7C1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298062"/>
              </p:ext>
            </p:extLst>
          </p:nvPr>
        </p:nvGraphicFramePr>
        <p:xfrm>
          <a:off x="1219200" y="2057400"/>
          <a:ext cx="10439400" cy="4530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880">
                  <a:extLst>
                    <a:ext uri="{9D8B030D-6E8A-4147-A177-3AD203B41FA5}">
                      <a16:colId xmlns:a16="http://schemas.microsoft.com/office/drawing/2014/main" val="2626088682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704995063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3158247990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1955414076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294636691"/>
                    </a:ext>
                  </a:extLst>
                </a:gridCol>
              </a:tblGrid>
              <a:tr h="44694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GROUPE A : 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GROUPE B :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GROUPE C :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GROUPE D : 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GROUPE E</a:t>
                      </a:r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046567"/>
                  </a:ext>
                </a:extLst>
              </a:tr>
              <a:tr h="904406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AS PIRAE </a:t>
                      </a:r>
                      <a:endParaRPr lang="fr-PF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AS TEFANA 1</a:t>
                      </a:r>
                      <a:endParaRPr lang="fr-PF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AS TAIARAPU FC </a:t>
                      </a:r>
                      <a:endParaRPr lang="fr-PF" b="1" dirty="0"/>
                    </a:p>
                    <a:p>
                      <a:pPr algn="ctr"/>
                      <a:endParaRPr lang="fr-PF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AS VENUS 1 </a:t>
                      </a:r>
                      <a:endParaRPr lang="fr-PF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AS PUEU </a:t>
                      </a:r>
                      <a:endParaRPr lang="fr-PF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194131"/>
                  </a:ext>
                </a:extLst>
              </a:tr>
              <a:tr h="63308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AS MATAIEA 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AS PAPENOO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AS PAPARA 2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AS T PUNARUU 2 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AS TEFANA 4 </a:t>
                      </a:r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092635"/>
                  </a:ext>
                </a:extLst>
              </a:tr>
              <a:tr h="63308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AS T PUNARUU 1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AS JT 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AS TEFANA 2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AS TEFANA 3 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AS CENTRAL 2</a:t>
                      </a:r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538835"/>
                  </a:ext>
                </a:extLst>
              </a:tr>
              <a:tr h="63308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AS CENTRAL 1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AS DRAGON 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/>
                        <a:t>AS VENUS 2</a:t>
                      </a:r>
                      <a:endParaRPr lang="fr-PF" b="0" dirty="0"/>
                    </a:p>
                    <a:p>
                      <a:pPr algn="ctr"/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AS ARUE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AS PAPARA 1</a:t>
                      </a:r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741686"/>
                  </a:ext>
                </a:extLst>
              </a:tr>
              <a:tr h="633084">
                <a:tc>
                  <a:txBody>
                    <a:bodyPr/>
                    <a:lstStyle/>
                    <a:p>
                      <a:pPr algn="ctr"/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AS DRAGON 2 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775479"/>
                  </a:ext>
                </a:extLst>
              </a:tr>
              <a:tr h="633084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LEO </a:t>
                      </a:r>
                      <a:endParaRPr lang="fr-PF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VAIHEI </a:t>
                      </a:r>
                      <a:endParaRPr lang="fr-PF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VINCENT </a:t>
                      </a:r>
                      <a:endParaRPr lang="fr-PF" b="1" dirty="0"/>
                    </a:p>
                    <a:p>
                      <a:pPr algn="ctr"/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OUANE </a:t>
                      </a:r>
                      <a:endParaRPr lang="fr-PF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PATRICK </a:t>
                      </a:r>
                      <a:endParaRPr lang="fr-PF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873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06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F2F49A-583A-B9FB-8D5D-0AF2E38B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681336"/>
            <a:ext cx="6858000" cy="923330"/>
          </a:xfrm>
        </p:spPr>
        <p:txBody>
          <a:bodyPr/>
          <a:lstStyle/>
          <a:p>
            <a:pPr algn="ctr"/>
            <a:r>
              <a:rPr lang="fr-FR" sz="2000" dirty="0"/>
              <a:t>1</a:t>
            </a:r>
            <a:r>
              <a:rPr lang="fr-FR" sz="2000" baseline="30000" dirty="0"/>
              <a:t>ER</a:t>
            </a:r>
            <a:r>
              <a:rPr lang="fr-FR" sz="2000" dirty="0"/>
              <a:t> TOUR U13 / SECTEUR</a:t>
            </a:r>
            <a:br>
              <a:rPr lang="fr-FR" sz="2000" dirty="0"/>
            </a:br>
            <a:r>
              <a:rPr lang="fr-FR" sz="2000" dirty="0"/>
              <a:t>(En Gras les clubs recevant et organisateurs ) </a:t>
            </a:r>
            <a:br>
              <a:rPr lang="fr-FR" sz="2000" dirty="0"/>
            </a:br>
            <a:r>
              <a:rPr lang="fr-FR" sz="2000" dirty="0"/>
              <a:t>10H 12H </a:t>
            </a:r>
            <a:endParaRPr lang="fr-PF" sz="2000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9809E16-53B5-5BAD-C56D-11E24B7C1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914917"/>
              </p:ext>
            </p:extLst>
          </p:nvPr>
        </p:nvGraphicFramePr>
        <p:xfrm>
          <a:off x="1219200" y="2209800"/>
          <a:ext cx="10363200" cy="4228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62608868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70499506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15824799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77423091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GROUPE A : 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GROUPE B :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GROUPE C :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GROUPE D </a:t>
                      </a:r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046567"/>
                  </a:ext>
                </a:extLst>
              </a:tr>
              <a:tr h="681079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AS PIRAE </a:t>
                      </a:r>
                      <a:endParaRPr lang="fr-PF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AS VENUS 1</a:t>
                      </a:r>
                      <a:endParaRPr lang="fr-PF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AS T PUNARUU 2</a:t>
                      </a:r>
                      <a:endParaRPr lang="fr-PF" b="1" dirty="0"/>
                    </a:p>
                    <a:p>
                      <a:pPr algn="ctr"/>
                      <a:endParaRPr lang="fr-PF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AS TAIARAPU FC  </a:t>
                      </a:r>
                      <a:endParaRPr lang="fr-PF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194131"/>
                  </a:ext>
                </a:extLst>
              </a:tr>
              <a:tr h="68107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AS TEFANA 1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AS T PUNARUU 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AS DRAGON 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AS PUEU </a:t>
                      </a:r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092635"/>
                  </a:ext>
                </a:extLst>
              </a:tr>
              <a:tr h="59786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AS CENTRAL 1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AS TEFANA 2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AS PAPARA 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/>
                        <a:t>AS TEFANA 3</a:t>
                      </a:r>
                      <a:endParaRPr lang="fr-PF" b="0" dirty="0"/>
                    </a:p>
                    <a:p>
                      <a:pPr algn="ctr"/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538835"/>
                  </a:ext>
                </a:extLst>
              </a:tr>
              <a:tr h="68107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AS MATAIEA 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741686"/>
                  </a:ext>
                </a:extLst>
              </a:tr>
              <a:tr h="681079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LEO </a:t>
                      </a:r>
                      <a:r>
                        <a:rPr lang="fr-FR" dirty="0"/>
                        <a:t> 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OUANE </a:t>
                      </a:r>
                      <a:endParaRPr lang="fr-PF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MATHIEU </a:t>
                      </a:r>
                      <a:endParaRPr lang="fr-PF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VINCENT </a:t>
                      </a:r>
                      <a:endParaRPr lang="fr-PF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309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40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0724A4-783E-D029-57C9-ADA55ED9B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710" y="457200"/>
            <a:ext cx="6418580" cy="757555"/>
          </a:xfrm>
        </p:spPr>
        <p:txBody>
          <a:bodyPr/>
          <a:lstStyle/>
          <a:p>
            <a:pPr algn="ctr"/>
            <a:r>
              <a:rPr lang="fr-FR" dirty="0"/>
              <a:t>Règlement U11 / U13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2E0E2E-16C7-72FF-B4EA-11FC6E126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1905000"/>
            <a:ext cx="5303520" cy="1661993"/>
          </a:xfrm>
        </p:spPr>
        <p:txBody>
          <a:bodyPr/>
          <a:lstStyle/>
          <a:p>
            <a:r>
              <a:rPr lang="fr-FR" dirty="0"/>
              <a:t>Poule de 3 équipes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2 Matchs de 30’ par équipe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Toutes les équipes s’affrontent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Arbitrage par une équipe qui ne joue pas (Educateur au centre deux joueurs à la touche)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903F00-A4DD-F467-5AB4-FCF7B772C238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278881" y="1905000"/>
            <a:ext cx="5303520" cy="2215991"/>
          </a:xfrm>
        </p:spPr>
        <p:txBody>
          <a:bodyPr/>
          <a:lstStyle/>
          <a:p>
            <a:r>
              <a:rPr lang="fr-FR" dirty="0"/>
              <a:t>Poule de 4 équipes 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3 matchs de 20’ par équipe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Toutes les équipes s’affrontent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Arbitrage par une équipe qui ne joue pas (Educateur au centre deux joueurs à la touche) </a:t>
            </a:r>
            <a:endParaRPr lang="fr-PF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PF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PF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D495EC-691C-BD41-6C0E-73100AF5E3B1}"/>
              </a:ext>
            </a:extLst>
          </p:cNvPr>
          <p:cNvSpPr txBox="1"/>
          <p:nvPr/>
        </p:nvSpPr>
        <p:spPr>
          <a:xfrm>
            <a:off x="2438400" y="44958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Pour les règles du jeu se référer au tableau U6 à U13</a:t>
            </a:r>
          </a:p>
          <a:p>
            <a:endParaRPr lang="fr-PF" sz="2400" b="1" dirty="0"/>
          </a:p>
        </p:txBody>
      </p:sp>
    </p:spTree>
    <p:extLst>
      <p:ext uri="{BB962C8B-B14F-4D97-AF65-F5344CB8AC3E}">
        <p14:creationId xmlns:p14="http://schemas.microsoft.com/office/powerpoint/2010/main" val="316092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F34A9E-26E0-41DF-3466-C148A038E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314423"/>
            <a:ext cx="7162800" cy="984885"/>
          </a:xfrm>
        </p:spPr>
        <p:txBody>
          <a:bodyPr/>
          <a:lstStyle/>
          <a:p>
            <a:pPr algn="ctr"/>
            <a:r>
              <a:rPr lang="fr-FR" sz="3200" dirty="0"/>
              <a:t>Fiche Evaluation Brassage : Points Bonus sur la phase de brassage </a:t>
            </a:r>
            <a:endParaRPr lang="fr-PF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60B1BD-6E87-01AF-84E6-CA643376A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0" t="20001" r="14375" b="11110"/>
          <a:stretch/>
        </p:blipFill>
        <p:spPr>
          <a:xfrm>
            <a:off x="2286000" y="1295400"/>
            <a:ext cx="8915400" cy="541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3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313DC8F-E158-0E33-7931-5D57F8D30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41" t="6928" r="25059" b="10729"/>
          <a:stretch/>
        </p:blipFill>
        <p:spPr>
          <a:xfrm>
            <a:off x="1243533" y="10291"/>
            <a:ext cx="9704934" cy="686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93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E68E0B-2A35-5BE6-2352-9DDAD98A2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738664"/>
          </a:xfrm>
        </p:spPr>
        <p:txBody>
          <a:bodyPr/>
          <a:lstStyle/>
          <a:p>
            <a:pPr algn="ctr"/>
            <a:r>
              <a:rPr lang="fr-FR" dirty="0"/>
              <a:t>Bon 2</a:t>
            </a:r>
            <a:r>
              <a:rPr lang="fr-FR" baseline="30000" dirty="0"/>
              <a:t>eme</a:t>
            </a:r>
            <a:r>
              <a:rPr lang="fr-FR" dirty="0"/>
              <a:t> tour à tous ! </a:t>
            </a:r>
            <a:endParaRPr lang="fr-PF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A3F3C78-33A8-0860-BC1D-1B7BE4A84F2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677108"/>
          </a:xfrm>
        </p:spPr>
        <p:txBody>
          <a:bodyPr/>
          <a:lstStyle/>
          <a:p>
            <a:pPr algn="ctr"/>
            <a:r>
              <a:rPr lang="fr-FR" sz="4400" dirty="0"/>
              <a:t>Plaisir / Fair-Play / Jeu </a:t>
            </a:r>
            <a:endParaRPr lang="fr-PF" sz="4400" dirty="0"/>
          </a:p>
        </p:txBody>
      </p:sp>
    </p:spTree>
    <p:extLst>
      <p:ext uri="{BB962C8B-B14F-4D97-AF65-F5344CB8AC3E}">
        <p14:creationId xmlns:p14="http://schemas.microsoft.com/office/powerpoint/2010/main" val="3123729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6212</TotalTime>
  <Words>278</Words>
  <Application>Microsoft Office PowerPoint</Application>
  <PresentationFormat>Grand écran</PresentationFormat>
  <Paragraphs>70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</vt:lpstr>
      <vt:lpstr>Office Theme</vt:lpstr>
      <vt:lpstr>Organisation  2ème tour U11 / U13 16/09  </vt:lpstr>
      <vt:lpstr>1ER TOUR U11 / SECTEUR (En Gras les clubs recevant et organisateurs) 8H 10H  </vt:lpstr>
      <vt:lpstr>1ER TOUR U13 / SECTEUR (En Gras les clubs recevant et organisateurs )  10H 12H </vt:lpstr>
      <vt:lpstr>Règlement U11 / U13</vt:lpstr>
      <vt:lpstr>Fiche Evaluation Brassage : Points Bonus sur la phase de brassage </vt:lpstr>
      <vt:lpstr>Présentation PowerPoint</vt:lpstr>
      <vt:lpstr>Bon 2eme tour à tous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Festival McDO U7  au CTF 22/04/2017 de 9h00 à 11h00</dc:title>
  <dc:creator>Utilisateur</dc:creator>
  <cp:lastModifiedBy>Yohan</cp:lastModifiedBy>
  <cp:revision>115</cp:revision>
  <dcterms:created xsi:type="dcterms:W3CDTF">2022-11-08T18:10:11Z</dcterms:created>
  <dcterms:modified xsi:type="dcterms:W3CDTF">2023-09-14T17:31:16Z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2022-11-08T00:00:00Z</vt:filetime>
  </property>
</Properties>
</file>