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12192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27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28" autoAdjust="0"/>
    <p:restoredTop sz="94660"/>
  </p:normalViewPr>
  <p:slideViewPr>
    <p:cSldViewPr>
      <p:cViewPr>
        <p:scale>
          <a:sx n="92" d="100"/>
          <a:sy n="92" d="100"/>
        </p:scale>
        <p:origin x="86" y="19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PF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4788B-66AB-447F-B313-3481B966D9F3}" type="datetimeFigureOut">
              <a:rPr lang="fr-PF" smtClean="0"/>
              <a:t>06/06/2023</a:t>
            </a:fld>
            <a:endParaRPr lang="fr-PF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PF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PF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FEC7B-E46B-49A1-9257-8DE7E75225BE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2679495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9DC3E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9DC3E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9DC3E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5359723" cy="685799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4173" y="55829"/>
            <a:ext cx="6418580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9DC3E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78886" y="3295522"/>
            <a:ext cx="9189720" cy="2838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152400" y="26326"/>
            <a:ext cx="12191999" cy="685799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00800" y="2743200"/>
            <a:ext cx="4648200" cy="2289729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 marR="5080" indent="-635" algn="ctr">
              <a:lnSpc>
                <a:spcPct val="90000"/>
              </a:lnSpc>
              <a:spcBef>
                <a:spcPts val="575"/>
              </a:spcBef>
            </a:pPr>
            <a:r>
              <a:rPr lang="fr-FR" sz="4000" spc="75" dirty="0">
                <a:solidFill>
                  <a:srgbClr val="000000"/>
                </a:solidFill>
                <a:latin typeface="Cambria"/>
                <a:cs typeface="Cambria"/>
              </a:rPr>
              <a:t>Organisation Coupe U11 U13</a:t>
            </a:r>
            <a:br>
              <a:rPr lang="fr-FR" sz="4000" spc="75" dirty="0">
                <a:solidFill>
                  <a:srgbClr val="000000"/>
                </a:solidFill>
                <a:latin typeface="Cambria"/>
                <a:cs typeface="Cambria"/>
              </a:rPr>
            </a:br>
            <a:r>
              <a:rPr lang="fr-FR" sz="4000" spc="75" dirty="0">
                <a:solidFill>
                  <a:srgbClr val="000000"/>
                </a:solidFill>
                <a:latin typeface="Cambria"/>
                <a:cs typeface="Cambria"/>
              </a:rPr>
              <a:t>½ Finale</a:t>
            </a:r>
            <a:br>
              <a:rPr lang="fr-FR" sz="4000" spc="75" dirty="0">
                <a:solidFill>
                  <a:srgbClr val="000000"/>
                </a:solidFill>
                <a:latin typeface="Cambria"/>
                <a:cs typeface="Cambria"/>
              </a:rPr>
            </a:br>
            <a:r>
              <a:rPr lang="fr-FR" sz="4000" spc="75" dirty="0">
                <a:solidFill>
                  <a:srgbClr val="000000"/>
                </a:solidFill>
                <a:latin typeface="Cambria"/>
                <a:cs typeface="Cambria"/>
              </a:rPr>
              <a:t>10/06/2023</a:t>
            </a:r>
            <a:endParaRPr sz="4000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F2F49A-583A-B9FB-8D5D-0AF2E38BF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0" y="914400"/>
            <a:ext cx="6858000" cy="1477328"/>
          </a:xfrm>
        </p:spPr>
        <p:txBody>
          <a:bodyPr/>
          <a:lstStyle/>
          <a:p>
            <a:pPr algn="ctr"/>
            <a:r>
              <a:rPr lang="fr-FR" dirty="0"/>
              <a:t>½ Finale par secteur U11 / U13  </a:t>
            </a:r>
            <a:endParaRPr lang="fr-PF" dirty="0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79809E16-53B5-5BAD-C56D-11E24B7C13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321143"/>
              </p:ext>
            </p:extLst>
          </p:nvPr>
        </p:nvGraphicFramePr>
        <p:xfrm>
          <a:off x="1676400" y="2563718"/>
          <a:ext cx="9144000" cy="2694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62608868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704995063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15824799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955414076"/>
                    </a:ext>
                  </a:extLst>
                </a:gridCol>
              </a:tblGrid>
              <a:tr h="1027405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Poule A : FTF  : Vincent SIMON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POULE B : TEFANA : Patrice FLACCADORI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Poule C : PAPARA : YOHAN TRISTANT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Poule Moorea 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046567"/>
                  </a:ext>
                </a:extLst>
              </a:tr>
              <a:tr h="416669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ARUE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TEFANA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PAPARA </a:t>
                      </a:r>
                      <a:endParaRPr lang="fr-PF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fr-FR" dirty="0"/>
                        <a:t>Sont qualifiés les deux finalistes par catégorie de la Finale de la Coupe Moorea 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7194131"/>
                  </a:ext>
                </a:extLst>
              </a:tr>
              <a:tr h="416669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VENUS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T. PUNARUU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PUEU </a:t>
                      </a:r>
                      <a:endParaRPr lang="fr-PF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2092635"/>
                  </a:ext>
                </a:extLst>
              </a:tr>
              <a:tr h="416669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PAPENOO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DRAGON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TAIARAPU FC </a:t>
                      </a:r>
                      <a:endParaRPr lang="fr-PF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538835"/>
                  </a:ext>
                </a:extLst>
              </a:tr>
              <a:tr h="416669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PIRAE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CENTRAL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MATAIEA </a:t>
                      </a:r>
                      <a:endParaRPr lang="fr-PF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741686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F404E7A8-A29E-54B8-C331-023BE7EBC7CA}"/>
              </a:ext>
            </a:extLst>
          </p:cNvPr>
          <p:cNvSpPr txBox="1"/>
          <p:nvPr/>
        </p:nvSpPr>
        <p:spPr>
          <a:xfrm>
            <a:off x="2362200" y="5574268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Briefing à partir de 8H  / Lancement des matchs à partir de 8H30</a:t>
            </a:r>
            <a:endParaRPr lang="fr-PF" b="1" dirty="0"/>
          </a:p>
        </p:txBody>
      </p:sp>
    </p:spTree>
    <p:extLst>
      <p:ext uri="{BB962C8B-B14F-4D97-AF65-F5344CB8AC3E}">
        <p14:creationId xmlns:p14="http://schemas.microsoft.com/office/powerpoint/2010/main" val="334406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1938A8-5BE7-938C-5953-7E4E27962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685800"/>
            <a:ext cx="9372600" cy="757555"/>
          </a:xfrm>
        </p:spPr>
        <p:txBody>
          <a:bodyPr/>
          <a:lstStyle/>
          <a:p>
            <a:r>
              <a:rPr lang="fr-FR" dirty="0"/>
              <a:t>Points de règlements </a:t>
            </a:r>
            <a:endParaRPr lang="fr-PF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E2BC9E-7F7B-5BB9-93E9-EFB7DB723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1752600"/>
            <a:ext cx="10591800" cy="6093976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fr-FR" dirty="0"/>
              <a:t>Les deux premières équipes de chaque poule seront qualifiées pour la finale à la FTF le 17/06 (8 finalistes par catégories) </a:t>
            </a:r>
          </a:p>
          <a:p>
            <a:pPr marL="342900" indent="-342900">
              <a:buFont typeface="+mj-lt"/>
              <a:buAutoNum type="arabicPeriod"/>
            </a:pPr>
            <a:endParaRPr lang="fr-FR" dirty="0"/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3 matchs de 20’ par équipe durant cette ½ finale (Formule championnat) </a:t>
            </a:r>
          </a:p>
          <a:p>
            <a:pPr marL="342900" indent="-342900">
              <a:buFont typeface="+mj-lt"/>
              <a:buAutoNum type="arabicPeriod"/>
            </a:pPr>
            <a:endParaRPr lang="fr-FR" dirty="0"/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En cas d’égalité entre deux équipes Goal </a:t>
            </a:r>
            <a:r>
              <a:rPr lang="fr-FR" dirty="0" err="1"/>
              <a:t>Average</a:t>
            </a:r>
            <a:r>
              <a:rPr lang="fr-FR" dirty="0"/>
              <a:t> Particulier (confrontation directe) puis général (Différence buts marqués / buts encaissés) puis meilleure attaque puis meilleure défense. Si égalité parfaite 3 tirs aux buts entre les deux équipes concernées à la fin du plateau. </a:t>
            </a:r>
          </a:p>
          <a:p>
            <a:pPr marL="342900" indent="-342900">
              <a:buFont typeface="+mj-lt"/>
              <a:buAutoNum type="arabicPeriod"/>
            </a:pPr>
            <a:endParaRPr lang="fr-FR" dirty="0"/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12 joueurs maximum par équipe sur la feuille de match </a:t>
            </a:r>
          </a:p>
          <a:p>
            <a:pPr marL="342900" indent="-342900">
              <a:buFont typeface="+mj-lt"/>
              <a:buAutoNum type="arabicPeriod"/>
            </a:pPr>
            <a:endParaRPr lang="fr-FR" dirty="0"/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Une équipe engagée par club et par catégorie sur la compétition </a:t>
            </a:r>
          </a:p>
          <a:p>
            <a:pPr marL="342900" indent="-342900">
              <a:buFont typeface="+mj-lt"/>
              <a:buAutoNum type="arabicPeriod"/>
            </a:pPr>
            <a:endParaRPr lang="fr-FR" dirty="0"/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Pour les clubs qualifiés : 6 changements possibles entre la liste des ½ Finales et celle de la Finale </a:t>
            </a:r>
          </a:p>
          <a:p>
            <a:pPr marL="342900" indent="-342900">
              <a:buFont typeface="+mj-lt"/>
              <a:buAutoNum type="arabicPeriod"/>
            </a:pPr>
            <a:endParaRPr lang="fr-FR" dirty="0"/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S’applique les règles du football à 8 traditionnel par catégorie (U11 / U13)</a:t>
            </a:r>
          </a:p>
          <a:p>
            <a:pPr marL="342900" indent="-342900">
              <a:buFont typeface="+mj-lt"/>
              <a:buAutoNum type="arabicPeriod"/>
            </a:pPr>
            <a:endParaRPr lang="fr-FR" dirty="0"/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Arbitrage des jeunes par les jeunes à la touche et de l’éducateur principal de l’équipe désignée au centre. </a:t>
            </a:r>
          </a:p>
          <a:p>
            <a:pPr marL="342900" indent="-342900">
              <a:buFont typeface="+mj-lt"/>
              <a:buAutoNum type="arabicPeriod"/>
            </a:pPr>
            <a:endParaRPr lang="fr-FR" dirty="0"/>
          </a:p>
          <a:p>
            <a:pPr marL="342900" indent="-342900">
              <a:buFont typeface="+mj-lt"/>
              <a:buAutoNum type="arabicPeriod"/>
            </a:pPr>
            <a:endParaRPr lang="fr-FR" dirty="0"/>
          </a:p>
          <a:p>
            <a:endParaRPr lang="fr-FR" dirty="0"/>
          </a:p>
          <a:p>
            <a:pPr marL="342900" indent="-342900">
              <a:buFont typeface="+mj-lt"/>
              <a:buAutoNum type="arabicPeriod"/>
            </a:pPr>
            <a:endParaRPr lang="fr-PF" dirty="0"/>
          </a:p>
        </p:txBody>
      </p:sp>
    </p:spTree>
    <p:extLst>
      <p:ext uri="{BB962C8B-B14F-4D97-AF65-F5344CB8AC3E}">
        <p14:creationId xmlns:p14="http://schemas.microsoft.com/office/powerpoint/2010/main" val="566016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543416-652C-2E6D-75B3-E5C0D1BEA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4200" y="724028"/>
            <a:ext cx="6418580" cy="757555"/>
          </a:xfrm>
        </p:spPr>
        <p:txBody>
          <a:bodyPr/>
          <a:lstStyle/>
          <a:p>
            <a:r>
              <a:rPr lang="fr-FR" dirty="0"/>
              <a:t>Poule A U11 / U13 </a:t>
            </a:r>
            <a:endParaRPr lang="fr-PF" dirty="0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E1F55AF8-94B6-92C6-024E-1743B53324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856056"/>
              </p:ext>
            </p:extLst>
          </p:nvPr>
        </p:nvGraphicFramePr>
        <p:xfrm>
          <a:off x="1828800" y="1981200"/>
          <a:ext cx="8991600" cy="327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7900">
                  <a:extLst>
                    <a:ext uri="{9D8B030D-6E8A-4147-A177-3AD203B41FA5}">
                      <a16:colId xmlns:a16="http://schemas.microsoft.com/office/drawing/2014/main" val="2900881424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3153413312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2692193656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1370226442"/>
                    </a:ext>
                  </a:extLst>
                </a:gridCol>
              </a:tblGrid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Equipe 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Equipe B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Equipe Arbitrage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Horaire 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610848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r>
                        <a:rPr lang="fr-FR" dirty="0"/>
                        <a:t>AS ARUE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VENUS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PAPENOO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8H30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763626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r>
                        <a:rPr lang="fr-FR" dirty="0"/>
                        <a:t>AS PAPENOO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PIRAE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VENUS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9H 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751103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r>
                        <a:rPr lang="fr-FR" dirty="0"/>
                        <a:t>AS ARUE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PAPENOO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PIRAE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9H30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199578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r>
                        <a:rPr lang="fr-FR" dirty="0"/>
                        <a:t>AS PAPENOO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VENUS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ARUE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10H 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814807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r>
                        <a:rPr lang="fr-FR" dirty="0"/>
                        <a:t>AS ARUE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PIRAE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PAPENOO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10H30 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786136"/>
                  </a:ext>
                </a:extLst>
              </a:tr>
              <a:tr h="402774">
                <a:tc>
                  <a:txBody>
                    <a:bodyPr/>
                    <a:lstStyle/>
                    <a:p>
                      <a:r>
                        <a:rPr lang="fr-FR" dirty="0"/>
                        <a:t>AS PIRAE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 VENUS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ARUE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11H 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615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6655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543416-652C-2E6D-75B3-E5C0D1BEA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4200" y="724028"/>
            <a:ext cx="6418580" cy="757555"/>
          </a:xfrm>
        </p:spPr>
        <p:txBody>
          <a:bodyPr/>
          <a:lstStyle/>
          <a:p>
            <a:r>
              <a:rPr lang="fr-FR" dirty="0"/>
              <a:t>Poule B U11 / U13 </a:t>
            </a:r>
            <a:endParaRPr lang="fr-PF" dirty="0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E1F55AF8-94B6-92C6-024E-1743B53324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693338"/>
              </p:ext>
            </p:extLst>
          </p:nvPr>
        </p:nvGraphicFramePr>
        <p:xfrm>
          <a:off x="1828800" y="1981200"/>
          <a:ext cx="8991600" cy="3352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7900">
                  <a:extLst>
                    <a:ext uri="{9D8B030D-6E8A-4147-A177-3AD203B41FA5}">
                      <a16:colId xmlns:a16="http://schemas.microsoft.com/office/drawing/2014/main" val="2900881424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3153413312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2692193656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1370226442"/>
                    </a:ext>
                  </a:extLst>
                </a:gridCol>
              </a:tblGrid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Equipe 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Equipe B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Equipe Arbitrage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Horaire 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610848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r>
                        <a:rPr lang="fr-FR" dirty="0"/>
                        <a:t>AS TEFANA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T. PUNARUU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CENTRAL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8H30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763626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r>
                        <a:rPr lang="fr-FR" dirty="0"/>
                        <a:t>AS CENTRAL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DRAGON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TEFANA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9H 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751103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r>
                        <a:rPr lang="fr-FR" dirty="0"/>
                        <a:t>AS TEFANA 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DRAGON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T. PUNARUU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9H30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199578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r>
                        <a:rPr lang="fr-FR" dirty="0"/>
                        <a:t>AS CENTRAL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T. PUNARUU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DRAGON 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10H 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814807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r>
                        <a:rPr lang="fr-FR" dirty="0"/>
                        <a:t>AS TEFANA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CENTRAL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T. PUNARUU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10H30 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786136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r>
                        <a:rPr lang="fr-FR" dirty="0"/>
                        <a:t>AS T. PUNARUU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DRAGON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TEFANA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11H 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615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681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543416-652C-2E6D-75B3-E5C0D1BEA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6600" y="762000"/>
            <a:ext cx="6418580" cy="757555"/>
          </a:xfrm>
        </p:spPr>
        <p:txBody>
          <a:bodyPr/>
          <a:lstStyle/>
          <a:p>
            <a:r>
              <a:rPr lang="fr-FR" dirty="0"/>
              <a:t>Poule C U11 / U13 </a:t>
            </a:r>
            <a:endParaRPr lang="fr-PF" dirty="0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E1F55AF8-94B6-92C6-024E-1743B53324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093034"/>
              </p:ext>
            </p:extLst>
          </p:nvPr>
        </p:nvGraphicFramePr>
        <p:xfrm>
          <a:off x="1837690" y="2133600"/>
          <a:ext cx="8991600" cy="3352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7900">
                  <a:extLst>
                    <a:ext uri="{9D8B030D-6E8A-4147-A177-3AD203B41FA5}">
                      <a16:colId xmlns:a16="http://schemas.microsoft.com/office/drawing/2014/main" val="2900881424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3153413312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2692193656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1370226442"/>
                    </a:ext>
                  </a:extLst>
                </a:gridCol>
              </a:tblGrid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Equipe 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Equipe B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Equipe Arbitrage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Horaire 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610848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r>
                        <a:rPr lang="fr-FR" dirty="0"/>
                        <a:t>AS PAPARA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TAIARAPU FC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PUEU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8H30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763626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r>
                        <a:rPr lang="fr-FR" dirty="0"/>
                        <a:t>AS PUEU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MATAIEA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PAPARA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9H 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751103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r>
                        <a:rPr lang="fr-FR" dirty="0"/>
                        <a:t>AS MATAIEA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PAPARA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TAIARAPU FC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9H30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199578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r>
                        <a:rPr lang="fr-FR" dirty="0"/>
                        <a:t>AS PUEU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TAIARAPU FC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MATAIEA 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10H 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814807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r>
                        <a:rPr lang="fr-FR" dirty="0"/>
                        <a:t>AS MATAIEA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 TAIARAPU FC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PUEU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10H30 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786136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r>
                        <a:rPr lang="fr-FR" dirty="0"/>
                        <a:t>AS PUEU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PAPARA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 MATAIEA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11H 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615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8867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5C239D-52E8-D75E-A042-A442B422C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6770" y="1295400"/>
            <a:ext cx="6418580" cy="757555"/>
          </a:xfrm>
        </p:spPr>
        <p:txBody>
          <a:bodyPr/>
          <a:lstStyle/>
          <a:p>
            <a:pPr algn="ctr"/>
            <a:r>
              <a:rPr lang="fr-FR" dirty="0"/>
              <a:t>ATTENTION </a:t>
            </a:r>
            <a:endParaRPr lang="fr-PF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FDDB2CB-E18A-BEEC-D60B-2DA35C5735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3200400"/>
            <a:ext cx="9189720" cy="1815882"/>
          </a:xfrm>
        </p:spPr>
        <p:txBody>
          <a:bodyPr/>
          <a:lstStyle/>
          <a:p>
            <a:r>
              <a:rPr lang="fr-FR" dirty="0"/>
              <a:t>Merci de remplir les feuilles de matchs par équipe à la personne référente sur place. </a:t>
            </a:r>
          </a:p>
          <a:p>
            <a:endParaRPr lang="fr-FR" dirty="0"/>
          </a:p>
          <a:p>
            <a:r>
              <a:rPr lang="fr-FR" dirty="0"/>
              <a:t>Les équipes dont le comportement n’est pas approprié seront automatiquement disqualifiées par le référent du plateau. </a:t>
            </a:r>
          </a:p>
          <a:p>
            <a:endParaRPr lang="fr-FR" dirty="0"/>
          </a:p>
          <a:p>
            <a:pPr algn="ctr"/>
            <a:r>
              <a:rPr lang="fr-FR" sz="2800" b="1" dirty="0"/>
              <a:t>Bonne ½ Finale à tous ! </a:t>
            </a:r>
          </a:p>
        </p:txBody>
      </p:sp>
    </p:spTree>
    <p:extLst>
      <p:ext uri="{BB962C8B-B14F-4D97-AF65-F5344CB8AC3E}">
        <p14:creationId xmlns:p14="http://schemas.microsoft.com/office/powerpoint/2010/main" val="1431854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1824</TotalTime>
  <Words>472</Words>
  <Application>Microsoft Office PowerPoint</Application>
  <PresentationFormat>Grand écran</PresentationFormat>
  <Paragraphs>131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</vt:lpstr>
      <vt:lpstr>Office Theme</vt:lpstr>
      <vt:lpstr>Organisation Coupe U11 U13 ½ Finale 10/06/2023</vt:lpstr>
      <vt:lpstr>½ Finale par secteur U11 / U13  </vt:lpstr>
      <vt:lpstr>Points de règlements </vt:lpstr>
      <vt:lpstr>Poule A U11 / U13 </vt:lpstr>
      <vt:lpstr>Poule B U11 / U13 </vt:lpstr>
      <vt:lpstr>Poule C U11 / U13 </vt:lpstr>
      <vt:lpstr>ATTENTION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Festival McDO U7  au CTF 22/04/2017 de 9h00 à 11h00</dc:title>
  <dc:creator>Utilisateur</dc:creator>
  <cp:lastModifiedBy>Yohan</cp:lastModifiedBy>
  <cp:revision>52</cp:revision>
  <dcterms:created xsi:type="dcterms:W3CDTF">2022-11-08T18:10:11Z</dcterms:created>
  <dcterms:modified xsi:type="dcterms:W3CDTF">2023-06-07T04:28:20Z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2022-10-03T00:00:00Z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2022-11-08T00:00:00Z</vt:filetime>
  </property>
</Properties>
</file>