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2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>
      <p:cViewPr>
        <p:scale>
          <a:sx n="80" d="100"/>
          <a:sy n="80" d="100"/>
        </p:scale>
        <p:origin x="533" y="4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PF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4788B-66AB-447F-B313-3481B966D9F3}" type="datetimeFigureOut">
              <a:rPr lang="fr-PF" smtClean="0"/>
              <a:t>10/06/2023</a:t>
            </a:fld>
            <a:endParaRPr lang="fr-PF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PF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PF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FEC7B-E46B-49A1-9257-8DE7E75225BE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67949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5359723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4173" y="55829"/>
            <a:ext cx="641858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9DC3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78886" y="3295522"/>
            <a:ext cx="9189720" cy="2838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52400" y="26326"/>
            <a:ext cx="12191999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80760" y="2743200"/>
            <a:ext cx="4648200" cy="228972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 indent="-635" algn="ctr">
              <a:lnSpc>
                <a:spcPct val="90000"/>
              </a:lnSpc>
              <a:spcBef>
                <a:spcPts val="575"/>
              </a:spcBef>
            </a:pPr>
            <a: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  <a:t>Organisation Coupe U11 U13 Finale</a:t>
            </a:r>
            <a:b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</a:br>
            <a:r>
              <a:rPr lang="fr-FR" sz="4000" spc="75" dirty="0">
                <a:solidFill>
                  <a:srgbClr val="000000"/>
                </a:solidFill>
                <a:latin typeface="Cambria"/>
                <a:cs typeface="Cambria"/>
              </a:rPr>
              <a:t>17/06/2023</a:t>
            </a:r>
            <a:endParaRPr sz="40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2F49A-583A-B9FB-8D5D-0AF2E38B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914400"/>
            <a:ext cx="6858000" cy="738664"/>
          </a:xfrm>
        </p:spPr>
        <p:txBody>
          <a:bodyPr/>
          <a:lstStyle/>
          <a:p>
            <a:pPr algn="ctr"/>
            <a:r>
              <a:rPr lang="fr-FR" dirty="0"/>
              <a:t> Finale U11 / U13 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79809E16-53B5-5BAD-C56D-11E24B7C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69620"/>
              </p:ext>
            </p:extLst>
          </p:nvPr>
        </p:nvGraphicFramePr>
        <p:xfrm>
          <a:off x="1066800" y="2039404"/>
          <a:ext cx="4648200" cy="289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>
                  <a:extLst>
                    <a:ext uri="{9D8B030D-6E8A-4147-A177-3AD203B41FA5}">
                      <a16:colId xmlns:a16="http://schemas.microsoft.com/office/drawing/2014/main" val="2626088682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704995063"/>
                    </a:ext>
                  </a:extLst>
                </a:gridCol>
              </a:tblGrid>
              <a:tr h="72029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A : U11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B : U11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046567"/>
                  </a:ext>
                </a:extLst>
              </a:tr>
              <a:tr h="54430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194131"/>
                  </a:ext>
                </a:extLst>
              </a:tr>
              <a:tr h="54430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092635"/>
                  </a:ext>
                </a:extLst>
              </a:tr>
              <a:tr h="54430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TEMANAVA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38835"/>
                  </a:ext>
                </a:extLst>
              </a:tr>
              <a:tr h="54430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4168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404E7A8-A29E-54B8-C331-023BE7EBC7CA}"/>
              </a:ext>
            </a:extLst>
          </p:cNvPr>
          <p:cNvSpPr txBox="1"/>
          <p:nvPr/>
        </p:nvSpPr>
        <p:spPr>
          <a:xfrm>
            <a:off x="2057400" y="55666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Briefing à partir de 8H  / Lancement des matchs à partir de 8H30</a:t>
            </a:r>
            <a:endParaRPr lang="fr-PF" b="1" dirty="0"/>
          </a:p>
        </p:txBody>
      </p:sp>
      <p:graphicFrame>
        <p:nvGraphicFramePr>
          <p:cNvPr id="3" name="Tableau 4">
            <a:extLst>
              <a:ext uri="{FF2B5EF4-FFF2-40B4-BE49-F238E27FC236}">
                <a16:creationId xmlns:a16="http://schemas.microsoft.com/office/drawing/2014/main" id="{9C28A272-DB58-1CBA-5924-64E17F481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20443"/>
              </p:ext>
            </p:extLst>
          </p:nvPr>
        </p:nvGraphicFramePr>
        <p:xfrm>
          <a:off x="6172200" y="2039404"/>
          <a:ext cx="4488180" cy="289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090">
                  <a:extLst>
                    <a:ext uri="{9D8B030D-6E8A-4147-A177-3AD203B41FA5}">
                      <a16:colId xmlns:a16="http://schemas.microsoft.com/office/drawing/2014/main" val="2626088682"/>
                    </a:ext>
                  </a:extLst>
                </a:gridCol>
                <a:gridCol w="2244090">
                  <a:extLst>
                    <a:ext uri="{9D8B030D-6E8A-4147-A177-3AD203B41FA5}">
                      <a16:colId xmlns:a16="http://schemas.microsoft.com/office/drawing/2014/main" val="2704995063"/>
                    </a:ext>
                  </a:extLst>
                </a:gridCol>
              </a:tblGrid>
              <a:tr h="627596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A : U13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B : U13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046567"/>
                  </a:ext>
                </a:extLst>
              </a:tr>
              <a:tr h="56747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085564"/>
                  </a:ext>
                </a:extLst>
              </a:tr>
              <a:tr h="56747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06494"/>
                  </a:ext>
                </a:extLst>
              </a:tr>
              <a:tr h="56747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108885"/>
                  </a:ext>
                </a:extLst>
              </a:tr>
              <a:tr h="56747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TIARE TAHITI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002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0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1938A8-5BE7-938C-5953-7E4E27962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457200"/>
            <a:ext cx="9372600" cy="757555"/>
          </a:xfrm>
        </p:spPr>
        <p:txBody>
          <a:bodyPr/>
          <a:lstStyle/>
          <a:p>
            <a:r>
              <a:rPr lang="fr-FR" dirty="0"/>
              <a:t>Points de règlements </a:t>
            </a:r>
            <a:endParaRPr lang="fr-PF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E2BC9E-7F7B-5BB9-93E9-EFB7DB723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11506200" cy="6093976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Chaque poule est constituée de la manière suivante : 2 premiers + 2 deuxième de chaque ½ finale avec impossibilité d’être dans la poule d’une équipe rencontrée en ½ finale. Puis tirage au sort pour constituer les groupes.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3 matchs de poule puis 1</a:t>
            </a:r>
            <a:r>
              <a:rPr lang="fr-FR" baseline="30000" dirty="0"/>
              <a:t>er </a:t>
            </a:r>
            <a:r>
              <a:rPr lang="fr-FR" dirty="0"/>
              <a:t> contre 1er  2</a:t>
            </a:r>
            <a:r>
              <a:rPr lang="fr-FR" baseline="30000" dirty="0"/>
              <a:t>ème</a:t>
            </a:r>
            <a:r>
              <a:rPr lang="fr-FR" dirty="0"/>
              <a:t> contre 2</a:t>
            </a:r>
            <a:r>
              <a:rPr lang="fr-FR" baseline="30000" dirty="0"/>
              <a:t>ème</a:t>
            </a:r>
            <a:r>
              <a:rPr lang="fr-FR" dirty="0"/>
              <a:t>  etc….  Matchs de 15’.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En phase de poule : 4 points la victoire / 2 points le match nul / 1 point la défaite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En cas d’égalité entre deux équipes Goal </a:t>
            </a:r>
            <a:r>
              <a:rPr lang="fr-FR" dirty="0" err="1"/>
              <a:t>Average</a:t>
            </a:r>
            <a:r>
              <a:rPr lang="fr-FR" dirty="0"/>
              <a:t> Particulier (confrontation directe) puis général (Différence buts marqués / buts encaissés) puis meilleure attaque puis meilleure défense. Si égalité parfaite 3 tirs aux buts entre les deux équipes concernées à la fin du plateau. Pour les matchs de classement 3 Tirs aux buts en cas d’égalité.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12 joueurs maximum par équipe sur la feuille de match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Pour les clubs qualifiés : 6 changements possibles entre la liste des ½ Finales et celle de la Finale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S’applique les règles du football à 8 traditionnel par catégorie (U11 / U13)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Arbitrage des jeunes par les jeunes à la touche et de l’éducateur principal de l’équipe désignée au centre. 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pPr marL="342900" indent="-342900">
              <a:buFont typeface="+mj-lt"/>
              <a:buAutoNum type="arabicPeriod"/>
            </a:pPr>
            <a:endParaRPr lang="fr-PF" dirty="0"/>
          </a:p>
        </p:txBody>
      </p:sp>
    </p:spTree>
    <p:extLst>
      <p:ext uri="{BB962C8B-B14F-4D97-AF65-F5344CB8AC3E}">
        <p14:creationId xmlns:p14="http://schemas.microsoft.com/office/powerpoint/2010/main" val="56601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43416-652C-2E6D-75B3-E5C0D1BE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685800"/>
            <a:ext cx="6418580" cy="757555"/>
          </a:xfrm>
        </p:spPr>
        <p:txBody>
          <a:bodyPr/>
          <a:lstStyle/>
          <a:p>
            <a:pPr algn="ctr"/>
            <a:r>
              <a:rPr lang="fr-FR" dirty="0"/>
              <a:t>Poule A U11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1F55AF8-94B6-92C6-024E-1743B5332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667139"/>
              </p:ext>
            </p:extLst>
          </p:nvPr>
        </p:nvGraphicFramePr>
        <p:xfrm>
          <a:off x="2066290" y="2133600"/>
          <a:ext cx="89916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057345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TEMANAVA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611597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TEMANAVA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965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009292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TEMANAVA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455990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973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65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43416-652C-2E6D-75B3-E5C0D1BE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838200"/>
            <a:ext cx="6418580" cy="757555"/>
          </a:xfrm>
        </p:spPr>
        <p:txBody>
          <a:bodyPr/>
          <a:lstStyle/>
          <a:p>
            <a:pPr algn="ctr"/>
            <a:r>
              <a:rPr lang="fr-FR" dirty="0"/>
              <a:t>Poule B U11  </a:t>
            </a:r>
            <a:endParaRPr lang="fr-P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E1F55AF8-94B6-92C6-024E-1743B5332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093880"/>
              </p:ext>
            </p:extLst>
          </p:nvPr>
        </p:nvGraphicFramePr>
        <p:xfrm>
          <a:off x="1837690" y="2133600"/>
          <a:ext cx="89916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35891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6895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TAIRAPU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TEMANAVA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618504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486787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TAIARAPU FC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PIRAE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88535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PUEU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107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43416-652C-2E6D-75B3-E5C0D1BE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762000"/>
            <a:ext cx="6418580" cy="757555"/>
          </a:xfrm>
        </p:spPr>
        <p:txBody>
          <a:bodyPr/>
          <a:lstStyle/>
          <a:p>
            <a:pPr algn="ctr"/>
            <a:r>
              <a:rPr lang="fr-FR" dirty="0"/>
              <a:t>Poule A U13 </a:t>
            </a:r>
            <a:endParaRPr lang="fr-PF" dirty="0"/>
          </a:p>
        </p:txBody>
      </p:sp>
      <p:graphicFrame>
        <p:nvGraphicFramePr>
          <p:cNvPr id="3" name="Tableau 4">
            <a:extLst>
              <a:ext uri="{FF2B5EF4-FFF2-40B4-BE49-F238E27FC236}">
                <a16:creationId xmlns:a16="http://schemas.microsoft.com/office/drawing/2014/main" id="{00372AE9-31A3-01DF-0BBF-5E682BF5F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00498"/>
              </p:ext>
            </p:extLst>
          </p:nvPr>
        </p:nvGraphicFramePr>
        <p:xfrm>
          <a:off x="1990090" y="2209800"/>
          <a:ext cx="8991600" cy="335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057345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611597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965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TIARE TAHITI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009292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MIRA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455990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973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86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96F233-4204-247A-A14C-CBBB9462D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0" y="762000"/>
            <a:ext cx="6418580" cy="757555"/>
          </a:xfrm>
        </p:spPr>
        <p:txBody>
          <a:bodyPr/>
          <a:lstStyle/>
          <a:p>
            <a:pPr algn="ctr"/>
            <a:r>
              <a:rPr lang="fr-FR" dirty="0"/>
              <a:t>Poule B U13 </a:t>
            </a:r>
            <a:endParaRPr lang="fr-PF" dirty="0"/>
          </a:p>
        </p:txBody>
      </p:sp>
      <p:graphicFrame>
        <p:nvGraphicFramePr>
          <p:cNvPr id="3" name="Tableau 4">
            <a:extLst>
              <a:ext uri="{FF2B5EF4-FFF2-40B4-BE49-F238E27FC236}">
                <a16:creationId xmlns:a16="http://schemas.microsoft.com/office/drawing/2014/main" id="{50AD592A-033F-13E2-603B-1468A43E6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946586"/>
              </p:ext>
            </p:extLst>
          </p:nvPr>
        </p:nvGraphicFramePr>
        <p:xfrm>
          <a:off x="2057400" y="2057400"/>
          <a:ext cx="9067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50">
                  <a:extLst>
                    <a:ext uri="{9D8B030D-6E8A-4147-A177-3AD203B41FA5}">
                      <a16:colId xmlns:a16="http://schemas.microsoft.com/office/drawing/2014/main" val="2900881424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3153413312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2692193656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1370226442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B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Equipe Arbitrage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Horaire 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0848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358918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TIARE TAHITI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68951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TIARE TAHITI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VENUS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618504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 MIRA 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10H50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486787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T. PUNARUU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TIARE TAHITI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TEFANA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11H30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88535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PAPENOO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PAPARA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 MATAIEA </a:t>
                      </a:r>
                      <a:endParaRPr lang="fr-P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12H10</a:t>
                      </a:r>
                      <a:endParaRPr lang="fr-P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107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8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A8373F-FD5A-2031-1562-A3F648683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533400"/>
            <a:ext cx="7624827" cy="1477328"/>
          </a:xfrm>
        </p:spPr>
        <p:txBody>
          <a:bodyPr/>
          <a:lstStyle/>
          <a:p>
            <a:pPr algn="ctr"/>
            <a:r>
              <a:rPr lang="fr-FR" dirty="0"/>
              <a:t>Matchs de Classement </a:t>
            </a:r>
            <a:endParaRPr lang="fr-P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18BCAF-54CA-6705-D410-484CC429F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0" y="2286000"/>
            <a:ext cx="5303520" cy="2215991"/>
          </a:xfrm>
        </p:spPr>
        <p:txBody>
          <a:bodyPr/>
          <a:lstStyle/>
          <a:p>
            <a:r>
              <a:rPr lang="fr-FR" sz="2400" dirty="0"/>
              <a:t>U11 </a:t>
            </a:r>
          </a:p>
          <a:p>
            <a:endParaRPr lang="fr-FR" sz="2400" dirty="0"/>
          </a:p>
          <a:p>
            <a:r>
              <a:rPr lang="fr-FR" sz="2400" dirty="0"/>
              <a:t>4</a:t>
            </a:r>
            <a:r>
              <a:rPr lang="fr-FR" sz="2400" baseline="30000" dirty="0"/>
              <a:t>ème</a:t>
            </a:r>
            <a:r>
              <a:rPr lang="fr-FR" sz="2400" dirty="0"/>
              <a:t> VS 4</a:t>
            </a:r>
            <a:r>
              <a:rPr lang="fr-FR" sz="2400" baseline="30000" dirty="0"/>
              <a:t>ème</a:t>
            </a:r>
            <a:r>
              <a:rPr lang="fr-FR" sz="2400" dirty="0"/>
              <a:t> : 12h30</a:t>
            </a:r>
          </a:p>
          <a:p>
            <a:r>
              <a:rPr lang="fr-FR" sz="2400" dirty="0"/>
              <a:t>3</a:t>
            </a:r>
            <a:r>
              <a:rPr lang="fr-FR" sz="2400" baseline="30000" dirty="0"/>
              <a:t>ème</a:t>
            </a:r>
            <a:r>
              <a:rPr lang="fr-FR" sz="2400" dirty="0"/>
              <a:t> VS 3</a:t>
            </a:r>
            <a:r>
              <a:rPr lang="fr-FR" sz="2400" baseline="30000" dirty="0"/>
              <a:t>ème</a:t>
            </a:r>
            <a:r>
              <a:rPr lang="fr-FR" sz="2400" dirty="0"/>
              <a:t> : 12H50 </a:t>
            </a:r>
          </a:p>
          <a:p>
            <a:r>
              <a:rPr lang="fr-FR" sz="2400" dirty="0"/>
              <a:t>2</a:t>
            </a:r>
            <a:r>
              <a:rPr lang="fr-FR" sz="2400" baseline="30000" dirty="0"/>
              <a:t>ème</a:t>
            </a:r>
            <a:r>
              <a:rPr lang="fr-FR" sz="2400" dirty="0"/>
              <a:t> VS 2</a:t>
            </a:r>
            <a:r>
              <a:rPr lang="fr-FR" sz="2400" baseline="30000" dirty="0"/>
              <a:t>ème</a:t>
            </a:r>
            <a:r>
              <a:rPr lang="fr-FR" sz="2400" dirty="0"/>
              <a:t> : 13H10 </a:t>
            </a:r>
          </a:p>
          <a:p>
            <a:r>
              <a:rPr lang="fr-FR" sz="2400" dirty="0"/>
              <a:t>1</a:t>
            </a:r>
            <a:r>
              <a:rPr lang="fr-FR" sz="2400" baseline="30000" dirty="0"/>
              <a:t>er</a:t>
            </a:r>
            <a:r>
              <a:rPr lang="fr-FR" sz="2400" dirty="0"/>
              <a:t> VS 1</a:t>
            </a:r>
            <a:r>
              <a:rPr lang="fr-FR" sz="2400" baseline="30000" dirty="0"/>
              <a:t>er</a:t>
            </a:r>
            <a:r>
              <a:rPr lang="fr-FR" sz="2400" dirty="0"/>
              <a:t> :      13h30 </a:t>
            </a:r>
            <a:endParaRPr lang="fr-PF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AFFD2F-A647-2142-DD43-B44E14A4AC02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633463" y="2286000"/>
            <a:ext cx="5303520" cy="2492990"/>
          </a:xfrm>
        </p:spPr>
        <p:txBody>
          <a:bodyPr/>
          <a:lstStyle/>
          <a:p>
            <a:r>
              <a:rPr lang="fr-FR" sz="2400" dirty="0"/>
              <a:t>U13 </a:t>
            </a:r>
          </a:p>
          <a:p>
            <a:endParaRPr lang="fr-FR" sz="2400" dirty="0"/>
          </a:p>
          <a:p>
            <a:r>
              <a:rPr lang="fr-FR" sz="2400" dirty="0"/>
              <a:t>4</a:t>
            </a:r>
            <a:r>
              <a:rPr lang="fr-FR" sz="2400" baseline="30000" dirty="0"/>
              <a:t>ème</a:t>
            </a:r>
            <a:r>
              <a:rPr lang="fr-FR" sz="2400" dirty="0"/>
              <a:t> VS 4</a:t>
            </a:r>
            <a:r>
              <a:rPr lang="fr-FR" sz="2400" baseline="30000" dirty="0"/>
              <a:t>ème</a:t>
            </a:r>
            <a:r>
              <a:rPr lang="fr-FR" sz="2400" dirty="0"/>
              <a:t> : 12h30</a:t>
            </a:r>
          </a:p>
          <a:p>
            <a:r>
              <a:rPr lang="fr-FR" sz="2400" dirty="0"/>
              <a:t>3</a:t>
            </a:r>
            <a:r>
              <a:rPr lang="fr-FR" sz="2400" baseline="30000" dirty="0"/>
              <a:t>ème</a:t>
            </a:r>
            <a:r>
              <a:rPr lang="fr-FR" sz="2400" dirty="0"/>
              <a:t> VS 3</a:t>
            </a:r>
            <a:r>
              <a:rPr lang="fr-FR" sz="2400" baseline="30000" dirty="0"/>
              <a:t>ème</a:t>
            </a:r>
            <a:r>
              <a:rPr lang="fr-FR" sz="2400" dirty="0"/>
              <a:t> : 12H50 </a:t>
            </a:r>
          </a:p>
          <a:p>
            <a:r>
              <a:rPr lang="fr-FR" sz="2400" dirty="0"/>
              <a:t>2</a:t>
            </a:r>
            <a:r>
              <a:rPr lang="fr-FR" sz="2400" baseline="30000" dirty="0"/>
              <a:t>ème</a:t>
            </a:r>
            <a:r>
              <a:rPr lang="fr-FR" sz="2400" dirty="0"/>
              <a:t> VS 2</a:t>
            </a:r>
            <a:r>
              <a:rPr lang="fr-FR" sz="2400" baseline="30000" dirty="0"/>
              <a:t>ème</a:t>
            </a:r>
            <a:r>
              <a:rPr lang="fr-FR" sz="2400" dirty="0"/>
              <a:t> : 13H10 </a:t>
            </a:r>
          </a:p>
          <a:p>
            <a:r>
              <a:rPr lang="fr-FR" sz="2400" dirty="0"/>
              <a:t>1</a:t>
            </a:r>
            <a:r>
              <a:rPr lang="fr-FR" sz="2400" baseline="30000" dirty="0"/>
              <a:t>er</a:t>
            </a:r>
            <a:r>
              <a:rPr lang="fr-FR" sz="2400" dirty="0"/>
              <a:t> VS 1</a:t>
            </a:r>
            <a:r>
              <a:rPr lang="fr-FR" sz="2400" baseline="30000" dirty="0"/>
              <a:t>er</a:t>
            </a:r>
            <a:r>
              <a:rPr lang="fr-FR" sz="2400" dirty="0"/>
              <a:t> :      13h30 </a:t>
            </a:r>
            <a:endParaRPr lang="fr-PF" sz="2400" dirty="0"/>
          </a:p>
          <a:p>
            <a:endParaRPr lang="fr-PF" dirty="0"/>
          </a:p>
        </p:txBody>
      </p:sp>
    </p:spTree>
    <p:extLst>
      <p:ext uri="{BB962C8B-B14F-4D97-AF65-F5344CB8AC3E}">
        <p14:creationId xmlns:p14="http://schemas.microsoft.com/office/powerpoint/2010/main" val="430787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5C239D-52E8-D75E-A042-A442B422C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770" y="1295400"/>
            <a:ext cx="6418580" cy="757555"/>
          </a:xfrm>
        </p:spPr>
        <p:txBody>
          <a:bodyPr/>
          <a:lstStyle/>
          <a:p>
            <a:pPr algn="ctr"/>
            <a:r>
              <a:rPr lang="fr-FR" dirty="0"/>
              <a:t>ATTENTION </a:t>
            </a:r>
            <a:endParaRPr lang="fr-PF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DDB2CB-E18A-BEEC-D60B-2DA35C573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2819400"/>
            <a:ext cx="9189720" cy="2523768"/>
          </a:xfrm>
        </p:spPr>
        <p:txBody>
          <a:bodyPr/>
          <a:lstStyle/>
          <a:p>
            <a:r>
              <a:rPr lang="fr-FR" dirty="0"/>
              <a:t>Merci de remplir les feuilles de matchs par équipe et les remettre à la table de marque sur place. </a:t>
            </a:r>
          </a:p>
          <a:p>
            <a:endParaRPr lang="fr-FR" dirty="0"/>
          </a:p>
          <a:p>
            <a:r>
              <a:rPr lang="fr-FR" dirty="0"/>
              <a:t>Les équipes dont le comportement n’est pas approprié seront automatiquement disqualifiées par les référents du plateau. </a:t>
            </a:r>
          </a:p>
          <a:p>
            <a:endParaRPr lang="fr-FR" dirty="0"/>
          </a:p>
          <a:p>
            <a:r>
              <a:rPr lang="fr-FR" dirty="0"/>
              <a:t>Remise des récompenses à partir de 13H45 </a:t>
            </a:r>
          </a:p>
          <a:p>
            <a:pPr algn="ctr"/>
            <a:endParaRPr lang="fr-FR" sz="2800" b="1" dirty="0"/>
          </a:p>
          <a:p>
            <a:pPr algn="ctr"/>
            <a:r>
              <a:rPr lang="fr-FR" sz="2800" b="1" dirty="0"/>
              <a:t>Bonne Finale à tous ! </a:t>
            </a:r>
          </a:p>
        </p:txBody>
      </p:sp>
    </p:spTree>
    <p:extLst>
      <p:ext uri="{BB962C8B-B14F-4D97-AF65-F5344CB8AC3E}">
        <p14:creationId xmlns:p14="http://schemas.microsoft.com/office/powerpoint/2010/main" val="1431854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3246</TotalTime>
  <Words>609</Words>
  <Application>Microsoft Office PowerPoint</Application>
  <PresentationFormat>Grand écran</PresentationFormat>
  <Paragraphs>178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Organisation Coupe U11 U13 Finale 17/06/2023</vt:lpstr>
      <vt:lpstr> Finale U11 / U13  </vt:lpstr>
      <vt:lpstr>Points de règlements </vt:lpstr>
      <vt:lpstr>Poule A U11 </vt:lpstr>
      <vt:lpstr>Poule B U11  </vt:lpstr>
      <vt:lpstr>Poule A U13 </vt:lpstr>
      <vt:lpstr>Poule B U13 </vt:lpstr>
      <vt:lpstr>Matchs de Classement </vt:lpstr>
      <vt:lpstr>ATTENTION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McDO U7  au CTF 22/04/2017 de 9h00 à 11h00</dc:title>
  <dc:creator>Utilisateur</dc:creator>
  <cp:lastModifiedBy>Yohan</cp:lastModifiedBy>
  <cp:revision>59</cp:revision>
  <dcterms:created xsi:type="dcterms:W3CDTF">2022-11-08T18:10:11Z</dcterms:created>
  <dcterms:modified xsi:type="dcterms:W3CDTF">2023-06-11T22:20:52Z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2022-10-03T00:00:00Z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2022-11-08T00:00:00Z</vt:filetime>
  </property>
</Properties>
</file>