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11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93341" y="2354092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13 Mai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VENUS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623361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103469" y="187866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20229" y="19550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3902916" y="396083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346279" y="2413669"/>
            <a:ext cx="10134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</a:t>
            </a:r>
          </a:p>
          <a:p>
            <a:r>
              <a:rPr lang="fr-FR" sz="1600" dirty="0"/>
              <a:t>B</a:t>
            </a:r>
          </a:p>
          <a:p>
            <a:r>
              <a:rPr lang="fr-FR" sz="1600" dirty="0"/>
              <a:t>C</a:t>
            </a:r>
          </a:p>
          <a:p>
            <a:r>
              <a:rPr lang="fr-FR" sz="1600" dirty="0"/>
              <a:t>D</a:t>
            </a:r>
          </a:p>
          <a:p>
            <a:r>
              <a:rPr lang="fr-FR" sz="1600" dirty="0"/>
              <a:t>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0A08199-C6A2-98B1-A0E1-25217B48B07E}"/>
              </a:ext>
            </a:extLst>
          </p:cNvPr>
          <p:cNvSpPr txBox="1"/>
          <p:nvPr/>
        </p:nvSpPr>
        <p:spPr>
          <a:xfrm>
            <a:off x="8750859" y="2532009"/>
            <a:ext cx="10134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</a:t>
            </a:r>
          </a:p>
          <a:p>
            <a:r>
              <a:rPr lang="fr-FR" sz="1600" dirty="0"/>
              <a:t>B</a:t>
            </a:r>
          </a:p>
          <a:p>
            <a:r>
              <a:rPr lang="fr-FR" sz="1600" dirty="0"/>
              <a:t>C</a:t>
            </a:r>
          </a:p>
          <a:p>
            <a:r>
              <a:rPr lang="fr-FR" sz="1600" dirty="0"/>
              <a:t>D</a:t>
            </a:r>
          </a:p>
          <a:p>
            <a:r>
              <a:rPr lang="fr-FR" sz="1600" dirty="0"/>
              <a:t>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E7F2C60-BC35-73E2-4AD0-E56936FE7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028" y="2374153"/>
            <a:ext cx="1501140" cy="134874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B0DB47A-228D-194E-3158-E04715F5A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576" y="2468229"/>
            <a:ext cx="150114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D23B99-4E47-6CD5-2FAD-386B3A18F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59" t="13561" r="34616" b="13961"/>
          <a:stretch/>
        </p:blipFill>
        <p:spPr>
          <a:xfrm>
            <a:off x="1820985" y="972479"/>
            <a:ext cx="3907692" cy="55849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4D2C3E-C934-12ED-8651-8B65BB316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02" t="21311" r="34487" b="5983"/>
          <a:stretch/>
        </p:blipFill>
        <p:spPr>
          <a:xfrm>
            <a:off x="6755537" y="972479"/>
            <a:ext cx="3970215" cy="561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836</TotalTime>
  <Words>374</Words>
  <Application>Microsoft Office PowerPoint</Application>
  <PresentationFormat>Grand écran</PresentationFormat>
  <Paragraphs>88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52</cp:revision>
  <dcterms:created xsi:type="dcterms:W3CDTF">2022-09-26T20:04:09Z</dcterms:created>
  <dcterms:modified xsi:type="dcterms:W3CDTF">2023-05-07T00:50:26Z</dcterms:modified>
</cp:coreProperties>
</file>