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13 Mai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</a:t>
            </a:r>
            <a:r>
              <a:rPr lang="fr-FR" sz="4400" spc="-20">
                <a:solidFill>
                  <a:srgbClr val="000000"/>
                </a:solidFill>
                <a:latin typeface="Calibri"/>
                <a:cs typeface="Calibri"/>
              </a:rPr>
              <a:t>Central Sport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623361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103469" y="18786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20229" y="19550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3902916" y="396083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330895" y="2457145"/>
            <a:ext cx="10134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A/B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6BA9FB5-1554-C576-74E5-F0CAC7246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99" y="2425281"/>
            <a:ext cx="1424940" cy="81534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421E1E9-D167-FB3C-FD85-2DCE20EEE8AF}"/>
              </a:ext>
            </a:extLst>
          </p:cNvPr>
          <p:cNvSpPr txBox="1"/>
          <p:nvPr/>
        </p:nvSpPr>
        <p:spPr>
          <a:xfrm>
            <a:off x="8836862" y="2454414"/>
            <a:ext cx="10134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A/B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F536D04-3DAD-2481-E0E9-6A2320C14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566" y="2422550"/>
            <a:ext cx="142494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D23B99-4E47-6CD5-2FAD-386B3A1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9" t="13561" r="34616" b="13961"/>
          <a:stretch/>
        </p:blipFill>
        <p:spPr>
          <a:xfrm>
            <a:off x="1820985" y="972479"/>
            <a:ext cx="3907692" cy="55849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4D2C3E-C934-12ED-8651-8B65BB316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2" t="21311" r="34487" b="5983"/>
          <a:stretch/>
        </p:blipFill>
        <p:spPr>
          <a:xfrm>
            <a:off x="6755537" y="972479"/>
            <a:ext cx="3970215" cy="56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839</TotalTime>
  <Words>375</Words>
  <Application>Microsoft Macintosh PowerPoint</Application>
  <PresentationFormat>Grand écran</PresentationFormat>
  <Paragraphs>82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OFC Tahiti</cp:lastModifiedBy>
  <cp:revision>54</cp:revision>
  <dcterms:created xsi:type="dcterms:W3CDTF">2022-09-26T20:04:09Z</dcterms:created>
  <dcterms:modified xsi:type="dcterms:W3CDTF">2023-05-09T21:09:03Z</dcterms:modified>
</cp:coreProperties>
</file>