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 err="1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fr-FR" sz="4400" spc="-120">
                <a:solidFill>
                  <a:srgbClr val="000000"/>
                </a:solidFill>
                <a:latin typeface="Calibri"/>
                <a:cs typeface="Calibri"/>
              </a:rPr>
              <a:t> 22</a:t>
            </a:r>
            <a:r>
              <a:rPr lang="pl-PL" sz="4400" spc="-9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CENTRAL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28074" y="1908798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B/C/D/E</a:t>
            </a:r>
          </a:p>
          <a:p>
            <a:r>
              <a:rPr lang="fr-FR" dirty="0"/>
              <a:t>F</a:t>
            </a:r>
          </a:p>
          <a:p>
            <a:endParaRPr lang="fr-FR" dirty="0"/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85287845-050B-49EF-DB66-645D1121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479" y="2000971"/>
            <a:ext cx="1219200" cy="161544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519FAEB-9C9B-03E5-06F6-186C8D02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513" y="1999140"/>
            <a:ext cx="1219200" cy="199644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3A0F1AA-EA81-D2E1-246C-2D90413EFCC3}"/>
              </a:ext>
            </a:extLst>
          </p:cNvPr>
          <p:cNvSpPr txBox="1"/>
          <p:nvPr/>
        </p:nvSpPr>
        <p:spPr>
          <a:xfrm>
            <a:off x="8910987" y="2305154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B/C/D/E</a:t>
            </a:r>
          </a:p>
          <a:p>
            <a:r>
              <a:rPr lang="fr-FR" dirty="0"/>
              <a:t>F</a:t>
            </a:r>
          </a:p>
          <a:p>
            <a:endParaRPr lang="fr-FR" dirty="0"/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216B1D-B88D-2199-9123-753B8629E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2" t="12941" r="31544" b="5883"/>
          <a:stretch/>
        </p:blipFill>
        <p:spPr>
          <a:xfrm>
            <a:off x="4177552" y="663762"/>
            <a:ext cx="4589930" cy="59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572</TotalTime>
  <Words>837</Words>
  <Application>Microsoft Macintosh PowerPoint</Application>
  <PresentationFormat>Grand écran</PresentationFormat>
  <Paragraphs>223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FTF Media</cp:lastModifiedBy>
  <cp:revision>47</cp:revision>
  <dcterms:created xsi:type="dcterms:W3CDTF">2022-09-26T20:04:09Z</dcterms:created>
  <dcterms:modified xsi:type="dcterms:W3CDTF">2023-04-17T18:22:10Z</dcterms:modified>
</cp:coreProperties>
</file>