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885186" y="2264324"/>
            <a:ext cx="7117976" cy="2616101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endParaRPr lang="fr-FR" sz="4400" spc="-45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fr-FR" sz="4400" spc="-45" dirty="0">
                <a:solidFill>
                  <a:srgbClr val="000000"/>
                </a:solidFill>
                <a:latin typeface="Calibri"/>
                <a:cs typeface="Calibri"/>
              </a:rPr>
              <a:t>Futsal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22 Avril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>
                <a:solidFill>
                  <a:srgbClr val="000000"/>
                </a:solidFill>
                <a:latin typeface="Calibri"/>
                <a:cs typeface="Calibri"/>
              </a:rPr>
              <a:t>Salle VAIRAO</a:t>
            </a:r>
            <a:endParaRPr lang="fr-FR" sz="4400" spc="-2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32547" y="1390838"/>
            <a:ext cx="1894205" cy="214738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5915164" y="174419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019550" y="408731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11H30</a:t>
            </a:r>
            <a:endParaRPr lang="fr-PF" b="1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884B441-F486-E80D-A87D-F1F2EB539AA5}"/>
              </a:ext>
            </a:extLst>
          </p:cNvPr>
          <p:cNvSpPr txBox="1"/>
          <p:nvPr/>
        </p:nvSpPr>
        <p:spPr>
          <a:xfrm>
            <a:off x="7007568" y="2218752"/>
            <a:ext cx="15740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FR" sz="1600" dirty="0"/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C1D3A1B-2695-C93A-0EDE-4CB64268F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938" y="2290122"/>
            <a:ext cx="164592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359210" y="323452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517" y="1279749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69" y="3935506"/>
            <a:ext cx="4943981" cy="274590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171" y="4011058"/>
            <a:ext cx="4946110" cy="28469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8AC67F5-E281-11C3-9741-1D7CCC1AD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82" y="1184180"/>
            <a:ext cx="5057072" cy="24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D676E62-5F98-5CC7-BD35-1B06200FA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6" t="49010" r="29556" b="7932"/>
          <a:stretch/>
        </p:blipFill>
        <p:spPr>
          <a:xfrm>
            <a:off x="1800778" y="831649"/>
            <a:ext cx="8786450" cy="5524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909</TotalTime>
  <Words>360</Words>
  <Application>Microsoft Macintosh PowerPoint</Application>
  <PresentationFormat>Grand écran</PresentationFormat>
  <Paragraphs>80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FTF Media</cp:lastModifiedBy>
  <cp:revision>58</cp:revision>
  <dcterms:created xsi:type="dcterms:W3CDTF">2022-09-26T20:04:09Z</dcterms:created>
  <dcterms:modified xsi:type="dcterms:W3CDTF">2023-04-17T18:38:00Z</dcterms:modified>
</cp:coreProperties>
</file>