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264324"/>
            <a:ext cx="7117976" cy="2616101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endParaRPr lang="fr-FR" sz="4400" spc="-45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fr-FR" sz="4400" spc="-45" dirty="0">
                <a:solidFill>
                  <a:srgbClr val="000000"/>
                </a:solidFill>
                <a:latin typeface="Calibri"/>
                <a:cs typeface="Calibri"/>
              </a:rPr>
              <a:t>Futsal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22 Avril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Salle ROSSI</a:t>
            </a: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32547" y="1390838"/>
            <a:ext cx="1894205" cy="214738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08799" y="14486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019550" y="408731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11H30</a:t>
            </a:r>
            <a:endParaRPr lang="fr-PF" b="1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884B441-F486-E80D-A87D-F1F2EB539AA5}"/>
              </a:ext>
            </a:extLst>
          </p:cNvPr>
          <p:cNvSpPr txBox="1"/>
          <p:nvPr/>
        </p:nvSpPr>
        <p:spPr>
          <a:xfrm>
            <a:off x="7139940" y="2559887"/>
            <a:ext cx="121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</a:t>
            </a:r>
          </a:p>
          <a:p>
            <a:r>
              <a:rPr lang="fr-FR" sz="1600" dirty="0"/>
              <a:t>B/C</a:t>
            </a:r>
          </a:p>
          <a:p>
            <a:r>
              <a:rPr lang="fr-FR" sz="1600" dirty="0"/>
              <a:t>D</a:t>
            </a:r>
          </a:p>
          <a:p>
            <a:r>
              <a:rPr lang="fr-FR" sz="1600" dirty="0"/>
              <a:t>E</a:t>
            </a:r>
          </a:p>
          <a:p>
            <a:r>
              <a:rPr lang="fr-FR" dirty="0"/>
              <a:t>F/G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DF65DD2-D110-9E98-F18B-BEC1C380E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800" y="2207612"/>
            <a:ext cx="14249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0" y="1205298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102391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60" y="3979682"/>
            <a:ext cx="4763430" cy="27417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697BE4-08E8-0D4C-DC3C-E3D08FBA6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189" y="3979681"/>
            <a:ext cx="4986698" cy="27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D676E62-5F98-5CC7-BD35-1B06200FA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6" t="49010" r="29556" b="7932"/>
          <a:stretch/>
        </p:blipFill>
        <p:spPr>
          <a:xfrm>
            <a:off x="1800778" y="831649"/>
            <a:ext cx="8786450" cy="5524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837</TotalTime>
  <Words>364</Words>
  <Application>Microsoft Office PowerPoint</Application>
  <PresentationFormat>Grand écran</PresentationFormat>
  <Paragraphs>79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52</cp:revision>
  <dcterms:created xsi:type="dcterms:W3CDTF">2022-09-26T20:04:09Z</dcterms:created>
  <dcterms:modified xsi:type="dcterms:W3CDTF">2023-04-12T00:53:40Z</dcterms:modified>
</cp:coreProperties>
</file>