
<file path=[Content_Types].xml><?xml version="1.0" encoding="utf-8"?>
<Types xmlns="http://schemas.openxmlformats.org/package/2006/content-types">
  <Default Extension="emf" ContentType="image/x-emf"/>
  <Default Extension="jfif" ContentType="image/jpeg"/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sldIdLst>
    <p:sldId id="256" r:id="rId2"/>
    <p:sldId id="315" r:id="rId3"/>
    <p:sldId id="316" r:id="rId4"/>
    <p:sldId id="265" r:id="rId5"/>
    <p:sldId id="318" r:id="rId6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78" d="100"/>
          <a:sy n="78" d="100"/>
        </p:scale>
        <p:origin x="878" y="22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262585" cy="6885036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101388" y="2248718"/>
            <a:ext cx="6252411" cy="2387600"/>
          </a:xfrm>
        </p:spPr>
        <p:txBody>
          <a:bodyPr anchor="b"/>
          <a:lstStyle>
            <a:lvl1pPr algn="ctr">
              <a:defRPr sz="6000" b="1" i="0" baseline="0">
                <a:solidFill>
                  <a:srgbClr val="FF0000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5120236" y="4700588"/>
            <a:ext cx="6233563" cy="1492201"/>
          </a:xfrm>
        </p:spPr>
        <p:txBody>
          <a:bodyPr/>
          <a:lstStyle>
            <a:lvl1pPr marL="0" indent="0" algn="ctr">
              <a:buNone/>
              <a:defRPr sz="2400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18053" y="6356350"/>
            <a:ext cx="2743200" cy="365125"/>
          </a:xfrm>
        </p:spPr>
        <p:txBody>
          <a:bodyPr/>
          <a:lstStyle/>
          <a:p>
            <a:fld id="{1CD966EF-9EAD-4C4D-8C36-0DA6D498BCB5}" type="datetime1">
              <a:rPr lang="fr-FR" smtClean="0"/>
              <a:t>11/04/2023</a:t>
            </a:fld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0404388" y="6356350"/>
            <a:ext cx="949411" cy="365125"/>
          </a:xfrm>
        </p:spPr>
        <p:txBody>
          <a:bodyPr/>
          <a:lstStyle/>
          <a:p>
            <a:fld id="{719BD84A-6D19-C841-BA74-EAA4404EB402}" type="slidenum">
              <a:rPr lang="fr-FR" smtClean="0"/>
              <a:t>‹N°›</a:t>
            </a:fld>
            <a:endParaRPr lang="fr-FR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027247CF-781A-9347-A5C0-4A8313A7D1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1253" y="6426200"/>
            <a:ext cx="7099300" cy="43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915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0478E-8FF9-364C-A593-1D4C9537AC53}" type="datetime1">
              <a:rPr lang="fr-FR" smtClean="0"/>
              <a:t>11/04/2023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www.ftf.pf  //  www.facebook.com/tahitifootball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D84A-6D19-C841-BA74-EAA4404EB40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9160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12076-7A8D-F948-B073-B34452EBFDF3}" type="datetime1">
              <a:rPr lang="fr-FR" smtClean="0"/>
              <a:t>11/04/2023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www.ftf.pf  //  www.facebook.com/tahitifootball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D84A-6D19-C841-BA74-EAA4404EB40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69386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4/11/2023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071096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214433" cy="6858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87065" y="95618"/>
            <a:ext cx="9259504" cy="1325563"/>
          </a:xfrm>
        </p:spPr>
        <p:txBody>
          <a:bodyPr/>
          <a:lstStyle>
            <a:lvl1pPr algn="ctr">
              <a:defRPr b="1" i="0" baseline="0">
                <a:solidFill>
                  <a:srgbClr val="FF0000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30969" y="1516799"/>
            <a:ext cx="10515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11" name="Espace réservé de la date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90E9B-4349-BE4E-8E79-A1C766EEF4DF}" type="datetime1">
              <a:rPr lang="fr-FR" smtClean="0"/>
              <a:t>11/04/2023</a:t>
            </a:fld>
            <a:endParaRPr lang="fr-FR" dirty="0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www.ftf.pf  //  www.facebook.com/tahitifootball</a:t>
            </a:r>
          </a:p>
        </p:txBody>
      </p:sp>
      <p:sp>
        <p:nvSpPr>
          <p:cNvPr id="13" name="Espace réservé du numéro de diapositive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D84A-6D19-C841-BA74-EAA4404EB40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32840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94362-3DC7-0E49-9B3E-3F8FE3C61A4D}" type="datetime1">
              <a:rPr lang="fr-FR" smtClean="0"/>
              <a:t>11/04/2023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www.ftf.pf  //  www.facebook.com/tahitifootball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D84A-6D19-C841-BA74-EAA4404EB40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7390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4CB5A-EA76-854B-928D-D973F2027EAE}" type="datetime1">
              <a:rPr lang="fr-FR" smtClean="0"/>
              <a:t>11/04/2023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www.ftf.pf  //  www.facebook.com/tahitifootball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D84A-6D19-C841-BA74-EAA4404EB40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30018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49EB6-50F5-EC43-80D7-58EBAD86409D}" type="datetime1">
              <a:rPr lang="fr-FR" smtClean="0"/>
              <a:t>11/04/2023</a:t>
            </a:fld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www.ftf.pf  //  www.facebook.com/tahitifootball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D84A-6D19-C841-BA74-EAA4404EB40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26896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66DF6-CAD4-784C-A115-BDE2F033ECF5}" type="datetime1">
              <a:rPr lang="fr-FR" smtClean="0"/>
              <a:t>11/04/2023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www.ftf.pf  //  www.facebook.com/tahitifootball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D84A-6D19-C841-BA74-EAA4404EB40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92547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AAE5B-AD60-6349-98A8-28194032819B}" type="datetime1">
              <a:rPr lang="fr-FR" smtClean="0"/>
              <a:t>11/04/2023</a:t>
            </a:fld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www.ftf.pf  //  www.facebook.com/tahitifootball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D84A-6D19-C841-BA74-EAA4404EB40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69499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2B326-67D2-764C-9185-D741A8D6D21F}" type="datetime1">
              <a:rPr lang="fr-FR" smtClean="0"/>
              <a:t>11/04/2023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www.ftf.pf  //  www.facebook.com/tahitifootball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D84A-6D19-C841-BA74-EAA4404EB40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9038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5DD0D-C191-EA4B-88D2-E9013A5853AF}" type="datetime1">
              <a:rPr lang="fr-FR" smtClean="0"/>
              <a:t>11/04/2023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www.ftf.pf  //  www.facebook.com/tahitifootball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D84A-6D19-C841-BA74-EAA4404EB40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00168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B1A474-434A-E244-B5B3-EB883DD5B20A}" type="datetime1">
              <a:rPr lang="fr-FR" smtClean="0"/>
              <a:t>11/04/2023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/>
              <a:t>www.ftf.pf  //  www.facebook.com/tahitifootball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9BD84A-6D19-C841-BA74-EAA4404EB40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1010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emf"/><Relationship Id="rId5" Type="http://schemas.openxmlformats.org/officeDocument/2006/relationships/image" Target="../media/image7.jfif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mailto:yohan.tristant@ftf.pf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3">
            <a:extLst>
              <a:ext uri="{FF2B5EF4-FFF2-40B4-BE49-F238E27FC236}">
                <a16:creationId xmlns:a16="http://schemas.microsoft.com/office/drawing/2014/main" id="{321418B7-D917-45A6-B86F-559980AD62C9}"/>
              </a:ext>
            </a:extLst>
          </p:cNvPr>
          <p:cNvSpPr txBox="1">
            <a:spLocks/>
          </p:cNvSpPr>
          <p:nvPr/>
        </p:nvSpPr>
        <p:spPr>
          <a:xfrm>
            <a:off x="4885186" y="2264324"/>
            <a:ext cx="7117976" cy="2616101"/>
          </a:xfrm>
          <a:prstGeom prst="rect">
            <a:avLst/>
          </a:prstGeom>
        </p:spPr>
        <p:txBody>
          <a:bodyPr vert="horz" wrap="square" lIns="0" tIns="88900" rIns="0" bIns="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0" kern="1200" baseline="0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409700" marR="1403350">
              <a:lnSpc>
                <a:spcPts val="4810"/>
              </a:lnSpc>
              <a:spcBef>
                <a:spcPts val="700"/>
              </a:spcBef>
            </a:pPr>
            <a:r>
              <a:rPr lang="pl-PL" sz="4400" spc="-145" dirty="0">
                <a:solidFill>
                  <a:srgbClr val="000000"/>
                </a:solidFill>
                <a:latin typeface="Calibri"/>
                <a:cs typeface="Calibri"/>
              </a:rPr>
              <a:t>P</a:t>
            </a:r>
            <a:r>
              <a:rPr lang="pl-PL" sz="4400" spc="-120" dirty="0">
                <a:solidFill>
                  <a:srgbClr val="000000"/>
                </a:solidFill>
                <a:latin typeface="Calibri"/>
                <a:cs typeface="Calibri"/>
              </a:rPr>
              <a:t>l</a:t>
            </a:r>
            <a:r>
              <a:rPr lang="pl-PL" sz="4400" spc="-200" dirty="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lang="pl-PL" sz="4400" spc="-120" dirty="0">
                <a:solidFill>
                  <a:srgbClr val="000000"/>
                </a:solidFill>
                <a:latin typeface="Calibri"/>
                <a:cs typeface="Calibri"/>
              </a:rPr>
              <a:t>t</a:t>
            </a:r>
            <a:r>
              <a:rPr lang="pl-PL" sz="4400" spc="-110" dirty="0">
                <a:solidFill>
                  <a:srgbClr val="000000"/>
                </a:solidFill>
                <a:latin typeface="Calibri"/>
                <a:cs typeface="Calibri"/>
              </a:rPr>
              <a:t>ea</a:t>
            </a:r>
            <a:r>
              <a:rPr lang="pl-PL" sz="4400" spc="-75" dirty="0">
                <a:solidFill>
                  <a:srgbClr val="000000"/>
                </a:solidFill>
                <a:latin typeface="Calibri"/>
                <a:cs typeface="Calibri"/>
              </a:rPr>
              <a:t>u</a:t>
            </a:r>
            <a:r>
              <a:rPr lang="pl-PL" sz="4400" spc="-1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pl-PL" sz="4400" spc="-200" dirty="0">
                <a:solidFill>
                  <a:srgbClr val="000000"/>
                </a:solidFill>
                <a:latin typeface="Calibri"/>
                <a:cs typeface="Calibri"/>
              </a:rPr>
              <a:t>M</a:t>
            </a:r>
            <a:r>
              <a:rPr lang="pl-PL" sz="4400" spc="30" dirty="0">
                <a:solidFill>
                  <a:srgbClr val="000000"/>
                </a:solidFill>
                <a:latin typeface="Calibri"/>
                <a:cs typeface="Calibri"/>
              </a:rPr>
              <a:t>c</a:t>
            </a:r>
            <a:r>
              <a:rPr lang="pl-PL" sz="4400" spc="-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pl-PL" sz="4400" spc="-140" dirty="0">
                <a:solidFill>
                  <a:srgbClr val="000000"/>
                </a:solidFill>
                <a:latin typeface="Calibri"/>
                <a:cs typeface="Calibri"/>
              </a:rPr>
              <a:t>D</a:t>
            </a:r>
            <a:r>
              <a:rPr lang="pl-PL" sz="4400" spc="-45" dirty="0">
                <a:solidFill>
                  <a:srgbClr val="000000"/>
                </a:solidFill>
                <a:latin typeface="Calibri"/>
                <a:cs typeface="Calibri"/>
              </a:rPr>
              <a:t>o </a:t>
            </a:r>
            <a:endParaRPr lang="fr-FR" sz="4400" spc="-45" dirty="0">
              <a:solidFill>
                <a:srgbClr val="000000"/>
              </a:solidFill>
              <a:latin typeface="Calibri"/>
              <a:cs typeface="Calibri"/>
            </a:endParaRPr>
          </a:p>
          <a:p>
            <a:pPr marL="1409700" marR="1403350">
              <a:lnSpc>
                <a:spcPts val="4810"/>
              </a:lnSpc>
              <a:spcBef>
                <a:spcPts val="700"/>
              </a:spcBef>
            </a:pPr>
            <a:r>
              <a:rPr lang="fr-FR" sz="4400" spc="-45" dirty="0">
                <a:solidFill>
                  <a:srgbClr val="000000"/>
                </a:solidFill>
                <a:latin typeface="Calibri"/>
                <a:cs typeface="Calibri"/>
              </a:rPr>
              <a:t>Futsal</a:t>
            </a:r>
            <a:r>
              <a:rPr lang="pl-PL" sz="4400" spc="-4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pl-PL" sz="4400" spc="-75" dirty="0">
                <a:solidFill>
                  <a:srgbClr val="000000"/>
                </a:solidFill>
                <a:latin typeface="Calibri"/>
                <a:cs typeface="Calibri"/>
              </a:rPr>
              <a:t>U</a:t>
            </a:r>
            <a:r>
              <a:rPr lang="fr-FR" sz="4400" spc="-75" dirty="0">
                <a:solidFill>
                  <a:srgbClr val="000000"/>
                </a:solidFill>
                <a:latin typeface="Calibri"/>
                <a:cs typeface="Calibri"/>
              </a:rPr>
              <a:t>13</a:t>
            </a:r>
            <a:endParaRPr lang="pl-PL" sz="4400" dirty="0">
              <a:latin typeface="Calibri"/>
              <a:cs typeface="Calibri"/>
            </a:endParaRPr>
          </a:p>
          <a:p>
            <a:pPr>
              <a:lnSpc>
                <a:spcPts val="4740"/>
              </a:lnSpc>
            </a:pPr>
            <a:r>
              <a:rPr lang="pl-PL" sz="4400" spc="-120" dirty="0">
                <a:solidFill>
                  <a:srgbClr val="000000"/>
                </a:solidFill>
                <a:latin typeface="Calibri"/>
                <a:cs typeface="Calibri"/>
              </a:rPr>
              <a:t>Samedi</a:t>
            </a:r>
            <a:r>
              <a:rPr lang="pl-PL" sz="4400" spc="-9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fr-FR" sz="4400" spc="-20" dirty="0">
                <a:solidFill>
                  <a:srgbClr val="000000"/>
                </a:solidFill>
                <a:latin typeface="Calibri"/>
                <a:cs typeface="Calibri"/>
              </a:rPr>
              <a:t>22 Avril </a:t>
            </a:r>
            <a:r>
              <a:rPr lang="pl-PL" sz="4400" spc="-20" dirty="0">
                <a:solidFill>
                  <a:srgbClr val="000000"/>
                </a:solidFill>
                <a:latin typeface="Calibri"/>
                <a:cs typeface="Calibri"/>
              </a:rPr>
              <a:t>202</a:t>
            </a:r>
            <a:r>
              <a:rPr lang="fr-FR" sz="4400" spc="-20" dirty="0">
                <a:solidFill>
                  <a:srgbClr val="000000"/>
                </a:solidFill>
                <a:latin typeface="Calibri"/>
                <a:cs typeface="Calibri"/>
              </a:rPr>
              <a:t>3</a:t>
            </a:r>
          </a:p>
          <a:p>
            <a:pPr>
              <a:lnSpc>
                <a:spcPts val="4740"/>
              </a:lnSpc>
            </a:pPr>
            <a:r>
              <a:rPr lang="fr-FR" sz="4400" spc="-20" dirty="0">
                <a:solidFill>
                  <a:srgbClr val="000000"/>
                </a:solidFill>
                <a:latin typeface="Calibri"/>
                <a:cs typeface="Calibri"/>
              </a:rPr>
              <a:t>Salle POHEROA</a:t>
            </a:r>
          </a:p>
        </p:txBody>
      </p:sp>
    </p:spTree>
    <p:extLst>
      <p:ext uri="{BB962C8B-B14F-4D97-AF65-F5344CB8AC3E}">
        <p14:creationId xmlns:p14="http://schemas.microsoft.com/office/powerpoint/2010/main" val="2886128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4F4209D-1018-46B9-BC93-F8FB99981B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www.ftf.pf  //  www.facebook.com/tahitifootball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0E4D2A6-8F87-4CDD-B3FA-77354BF6CE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D84A-6D19-C841-BA74-EAA4404EB402}" type="slidenum">
              <a:rPr lang="fr-FR" smtClean="0"/>
              <a:t>2</a:t>
            </a:fld>
            <a:endParaRPr lang="fr-FR" dirty="0"/>
          </a:p>
        </p:txBody>
      </p:sp>
      <p:sp>
        <p:nvSpPr>
          <p:cNvPr id="6" name="object 2">
            <a:extLst>
              <a:ext uri="{FF2B5EF4-FFF2-40B4-BE49-F238E27FC236}">
                <a16:creationId xmlns:a16="http://schemas.microsoft.com/office/drawing/2014/main" id="{3BEF53C9-309F-493B-97A2-EDA8C3ACE78E}"/>
              </a:ext>
            </a:extLst>
          </p:cNvPr>
          <p:cNvSpPr txBox="1"/>
          <p:nvPr/>
        </p:nvSpPr>
        <p:spPr>
          <a:xfrm>
            <a:off x="10671513" y="5514850"/>
            <a:ext cx="64135" cy="127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944"/>
              </a:lnSpc>
            </a:pPr>
            <a:r>
              <a:rPr sz="1000" spc="-5" dirty="0">
                <a:solidFill>
                  <a:srgbClr val="898989"/>
                </a:solidFill>
                <a:latin typeface="Calibri"/>
                <a:cs typeface="Calibri"/>
              </a:rPr>
              <a:t>3</a:t>
            </a:r>
            <a:endParaRPr sz="1000">
              <a:latin typeface="Calibri"/>
              <a:cs typeface="Calibri"/>
            </a:endParaRPr>
          </a:p>
        </p:txBody>
      </p:sp>
      <p:grpSp>
        <p:nvGrpSpPr>
          <p:cNvPr id="7" name="object 3">
            <a:extLst>
              <a:ext uri="{FF2B5EF4-FFF2-40B4-BE49-F238E27FC236}">
                <a16:creationId xmlns:a16="http://schemas.microsoft.com/office/drawing/2014/main" id="{D676D701-8C6C-4388-A873-4088717D3DB0}"/>
              </a:ext>
            </a:extLst>
          </p:cNvPr>
          <p:cNvGrpSpPr/>
          <p:nvPr/>
        </p:nvGrpSpPr>
        <p:grpSpPr>
          <a:xfrm>
            <a:off x="1665683" y="1957242"/>
            <a:ext cx="1800860" cy="2014220"/>
            <a:chOff x="366268" y="2842767"/>
            <a:chExt cx="1800860" cy="2014220"/>
          </a:xfrm>
        </p:grpSpPr>
        <p:pic>
          <p:nvPicPr>
            <p:cNvPr id="8" name="object 4">
              <a:extLst>
                <a:ext uri="{FF2B5EF4-FFF2-40B4-BE49-F238E27FC236}">
                  <a16:creationId xmlns:a16="http://schemas.microsoft.com/office/drawing/2014/main" id="{4B416FB1-4AA4-46B3-A87F-2FF951A40DE9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68808" y="2847340"/>
              <a:ext cx="1795271" cy="2006600"/>
            </a:xfrm>
            <a:prstGeom prst="rect">
              <a:avLst/>
            </a:prstGeom>
          </p:spPr>
        </p:pic>
        <p:sp>
          <p:nvSpPr>
            <p:cNvPr id="9" name="object 5">
              <a:extLst>
                <a:ext uri="{FF2B5EF4-FFF2-40B4-BE49-F238E27FC236}">
                  <a16:creationId xmlns:a16="http://schemas.microsoft.com/office/drawing/2014/main" id="{852AA562-CFA2-4C6C-9C80-63632BEB467D}"/>
                </a:ext>
              </a:extLst>
            </p:cNvPr>
            <p:cNvSpPr/>
            <p:nvPr/>
          </p:nvSpPr>
          <p:spPr>
            <a:xfrm>
              <a:off x="368808" y="2845307"/>
              <a:ext cx="1795780" cy="2009139"/>
            </a:xfrm>
            <a:custGeom>
              <a:avLst/>
              <a:gdLst/>
              <a:ahLst/>
              <a:cxnLst/>
              <a:rect l="l" t="t" r="r" b="b"/>
              <a:pathLst>
                <a:path w="1795780" h="2009139">
                  <a:moveTo>
                    <a:pt x="0" y="0"/>
                  </a:moveTo>
                  <a:lnTo>
                    <a:pt x="897636" y="0"/>
                  </a:lnTo>
                  <a:lnTo>
                    <a:pt x="1795271" y="1004316"/>
                  </a:lnTo>
                  <a:lnTo>
                    <a:pt x="897636" y="2008632"/>
                  </a:lnTo>
                  <a:lnTo>
                    <a:pt x="0" y="2008632"/>
                  </a:lnTo>
                  <a:lnTo>
                    <a:pt x="0" y="0"/>
                  </a:lnTo>
                  <a:close/>
                </a:path>
              </a:pathLst>
            </a:custGeom>
            <a:ln w="4572">
              <a:solidFill>
                <a:srgbClr val="5B9A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6">
            <a:extLst>
              <a:ext uri="{FF2B5EF4-FFF2-40B4-BE49-F238E27FC236}">
                <a16:creationId xmlns:a16="http://schemas.microsoft.com/office/drawing/2014/main" id="{9F72819D-F410-4C92-AAA2-180214881AB5}"/>
              </a:ext>
            </a:extLst>
          </p:cNvPr>
          <p:cNvSpPr txBox="1"/>
          <p:nvPr/>
        </p:nvSpPr>
        <p:spPr>
          <a:xfrm>
            <a:off x="1432547" y="1390838"/>
            <a:ext cx="1894205" cy="2147383"/>
          </a:xfrm>
          <a:prstGeom prst="rect">
            <a:avLst/>
          </a:prstGeom>
        </p:spPr>
        <p:txBody>
          <a:bodyPr vert="horz" wrap="square" lIns="0" tIns="46355" rIns="0" bIns="0" rtlCol="0">
            <a:spAutoFit/>
          </a:bodyPr>
          <a:lstStyle/>
          <a:p>
            <a:pPr marL="332740" marR="5080" indent="-320675">
              <a:lnSpc>
                <a:spcPts val="2140"/>
              </a:lnSpc>
              <a:spcBef>
                <a:spcPts val="365"/>
              </a:spcBef>
            </a:pPr>
            <a:r>
              <a:rPr sz="1950" b="1" spc="30" dirty="0">
                <a:solidFill>
                  <a:srgbClr val="FF0000"/>
                </a:solidFill>
                <a:latin typeface="Cambria"/>
                <a:cs typeface="Cambria"/>
              </a:rPr>
              <a:t>Organisation </a:t>
            </a:r>
            <a:r>
              <a:rPr sz="1950" b="1" spc="-35" dirty="0">
                <a:solidFill>
                  <a:srgbClr val="FF0000"/>
                </a:solidFill>
                <a:latin typeface="Cambria"/>
                <a:cs typeface="Cambria"/>
              </a:rPr>
              <a:t>de </a:t>
            </a:r>
            <a:r>
              <a:rPr sz="1950" b="1" spc="-415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1950" b="1" spc="45" dirty="0">
                <a:solidFill>
                  <a:srgbClr val="FF0000"/>
                </a:solidFill>
                <a:latin typeface="Cambria"/>
                <a:cs typeface="Cambria"/>
              </a:rPr>
              <a:t>la</a:t>
            </a:r>
            <a:r>
              <a:rPr sz="1950" b="1" spc="95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1950" b="1" spc="40" dirty="0">
                <a:solidFill>
                  <a:srgbClr val="FF0000"/>
                </a:solidFill>
                <a:latin typeface="Cambria"/>
                <a:cs typeface="Cambria"/>
              </a:rPr>
              <a:t>Journée</a:t>
            </a:r>
            <a:endParaRPr sz="1950" dirty="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3250" dirty="0">
              <a:latin typeface="Cambria"/>
              <a:cs typeface="Cambria"/>
            </a:endParaRPr>
          </a:p>
          <a:p>
            <a:pPr marL="434340" marR="521334" indent="1270" algn="ctr">
              <a:lnSpc>
                <a:spcPct val="100400"/>
              </a:lnSpc>
            </a:pPr>
            <a:r>
              <a:rPr sz="2300" spc="5" dirty="0">
                <a:latin typeface="Calibri"/>
                <a:cs typeface="Calibri"/>
              </a:rPr>
              <a:t>Les </a:t>
            </a:r>
            <a:r>
              <a:rPr sz="2300" spc="10" dirty="0">
                <a:latin typeface="Calibri"/>
                <a:cs typeface="Calibri"/>
              </a:rPr>
              <a:t> </a:t>
            </a:r>
            <a:r>
              <a:rPr sz="2300" spc="-40" dirty="0">
                <a:latin typeface="Calibri"/>
                <a:cs typeface="Calibri"/>
              </a:rPr>
              <a:t>E</a:t>
            </a:r>
            <a:r>
              <a:rPr sz="2300" spc="15" dirty="0">
                <a:latin typeface="Calibri"/>
                <a:cs typeface="Calibri"/>
              </a:rPr>
              <a:t>q</a:t>
            </a:r>
            <a:r>
              <a:rPr sz="2300" spc="-10" dirty="0">
                <a:latin typeface="Calibri"/>
                <a:cs typeface="Calibri"/>
              </a:rPr>
              <a:t>u</a:t>
            </a:r>
            <a:r>
              <a:rPr sz="2300" dirty="0">
                <a:latin typeface="Calibri"/>
                <a:cs typeface="Calibri"/>
              </a:rPr>
              <a:t>i</a:t>
            </a:r>
            <a:r>
              <a:rPr sz="2300" spc="-10" dirty="0">
                <a:latin typeface="Calibri"/>
                <a:cs typeface="Calibri"/>
              </a:rPr>
              <a:t>p</a:t>
            </a:r>
            <a:r>
              <a:rPr sz="2300" spc="10" dirty="0">
                <a:latin typeface="Calibri"/>
                <a:cs typeface="Calibri"/>
              </a:rPr>
              <a:t>e</a:t>
            </a:r>
            <a:r>
              <a:rPr sz="2300" dirty="0">
                <a:latin typeface="Calibri"/>
                <a:cs typeface="Calibri"/>
              </a:rPr>
              <a:t>s  </a:t>
            </a:r>
          </a:p>
          <a:p>
            <a:pPr marR="87630" algn="ctr">
              <a:lnSpc>
                <a:spcPct val="100000"/>
              </a:lnSpc>
              <a:spcBef>
                <a:spcPts val="15"/>
              </a:spcBef>
            </a:pPr>
            <a:r>
              <a:rPr sz="2300" spc="5" dirty="0">
                <a:latin typeface="Calibri"/>
                <a:cs typeface="Calibri"/>
              </a:rPr>
              <a:t>U</a:t>
            </a:r>
            <a:r>
              <a:rPr lang="fr-FR" sz="2300" spc="5" dirty="0">
                <a:latin typeface="Calibri"/>
                <a:cs typeface="Calibri"/>
              </a:rPr>
              <a:t>13</a:t>
            </a:r>
            <a:endParaRPr sz="2300" dirty="0">
              <a:latin typeface="Calibri"/>
              <a:cs typeface="Calibri"/>
            </a:endParaRPr>
          </a:p>
        </p:txBody>
      </p:sp>
      <p:grpSp>
        <p:nvGrpSpPr>
          <p:cNvPr id="11" name="object 7">
            <a:extLst>
              <a:ext uri="{FF2B5EF4-FFF2-40B4-BE49-F238E27FC236}">
                <a16:creationId xmlns:a16="http://schemas.microsoft.com/office/drawing/2014/main" id="{DB5314C7-E3A0-49A7-8C5C-DC50ED985B6B}"/>
              </a:ext>
            </a:extLst>
          </p:cNvPr>
          <p:cNvGrpSpPr/>
          <p:nvPr/>
        </p:nvGrpSpPr>
        <p:grpSpPr>
          <a:xfrm>
            <a:off x="1456352" y="4171106"/>
            <a:ext cx="10045837" cy="1484341"/>
            <a:chOff x="195071" y="5056632"/>
            <a:chExt cx="9863328" cy="1414270"/>
          </a:xfrm>
        </p:grpSpPr>
        <p:pic>
          <p:nvPicPr>
            <p:cNvPr id="12" name="object 8">
              <a:extLst>
                <a:ext uri="{FF2B5EF4-FFF2-40B4-BE49-F238E27FC236}">
                  <a16:creationId xmlns:a16="http://schemas.microsoft.com/office/drawing/2014/main" id="{DD29D3AE-498C-41DD-8750-BDD4A41760A0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95071" y="6030467"/>
              <a:ext cx="9863328" cy="440435"/>
            </a:xfrm>
            <a:prstGeom prst="rect">
              <a:avLst/>
            </a:prstGeom>
          </p:spPr>
        </p:pic>
        <p:pic>
          <p:nvPicPr>
            <p:cNvPr id="13" name="object 9">
              <a:extLst>
                <a:ext uri="{FF2B5EF4-FFF2-40B4-BE49-F238E27FC236}">
                  <a16:creationId xmlns:a16="http://schemas.microsoft.com/office/drawing/2014/main" id="{1CAE52A5-3EA8-47ED-8450-58B1A1516A65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95071" y="5056632"/>
              <a:ext cx="1836419" cy="917448"/>
            </a:xfrm>
            <a:prstGeom prst="rect">
              <a:avLst/>
            </a:prstGeom>
          </p:spPr>
        </p:pic>
      </p:grpSp>
      <p:sp>
        <p:nvSpPr>
          <p:cNvPr id="14" name="object 11">
            <a:extLst>
              <a:ext uri="{FF2B5EF4-FFF2-40B4-BE49-F238E27FC236}">
                <a16:creationId xmlns:a16="http://schemas.microsoft.com/office/drawing/2014/main" id="{DD3126BF-FAB1-4AF3-80BB-51EA3B4CD67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386070" y="544803"/>
            <a:ext cx="2767330" cy="69121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pc="5" dirty="0">
                <a:latin typeface="+mn-lt"/>
                <a:cs typeface="Arial"/>
              </a:rPr>
              <a:t>FOOTBALL</a:t>
            </a:r>
            <a:endParaRPr dirty="0">
              <a:latin typeface="+mn-lt"/>
              <a:cs typeface="Arial"/>
            </a:endParaRPr>
          </a:p>
        </p:txBody>
      </p:sp>
      <p:grpSp>
        <p:nvGrpSpPr>
          <p:cNvPr id="15" name="object 13">
            <a:extLst>
              <a:ext uri="{FF2B5EF4-FFF2-40B4-BE49-F238E27FC236}">
                <a16:creationId xmlns:a16="http://schemas.microsoft.com/office/drawing/2014/main" id="{B5C80D8B-D15D-44D8-92DC-FF9B8C8D07C5}"/>
              </a:ext>
            </a:extLst>
          </p:cNvPr>
          <p:cNvGrpSpPr/>
          <p:nvPr/>
        </p:nvGrpSpPr>
        <p:grpSpPr>
          <a:xfrm>
            <a:off x="6869928" y="3649073"/>
            <a:ext cx="1024255" cy="451484"/>
            <a:chOff x="5426138" y="4534598"/>
            <a:chExt cx="1024255" cy="451484"/>
          </a:xfrm>
        </p:grpSpPr>
        <p:sp>
          <p:nvSpPr>
            <p:cNvPr id="16" name="object 14">
              <a:extLst>
                <a:ext uri="{FF2B5EF4-FFF2-40B4-BE49-F238E27FC236}">
                  <a16:creationId xmlns:a16="http://schemas.microsoft.com/office/drawing/2014/main" id="{1C0971CE-20D4-48D7-B200-8C6065DC204E}"/>
                </a:ext>
              </a:extLst>
            </p:cNvPr>
            <p:cNvSpPr/>
            <p:nvPr/>
          </p:nvSpPr>
          <p:spPr>
            <a:xfrm>
              <a:off x="5431536" y="4539995"/>
              <a:ext cx="1013460" cy="440690"/>
            </a:xfrm>
            <a:custGeom>
              <a:avLst/>
              <a:gdLst/>
              <a:ahLst/>
              <a:cxnLst/>
              <a:rect l="l" t="t" r="r" b="b"/>
              <a:pathLst>
                <a:path w="1013460" h="440689">
                  <a:moveTo>
                    <a:pt x="940308" y="440436"/>
                  </a:moveTo>
                  <a:lnTo>
                    <a:pt x="73152" y="440436"/>
                  </a:lnTo>
                  <a:lnTo>
                    <a:pt x="44362" y="434578"/>
                  </a:lnTo>
                  <a:lnTo>
                    <a:pt x="21145" y="418719"/>
                  </a:lnTo>
                  <a:lnTo>
                    <a:pt x="5643" y="395430"/>
                  </a:lnTo>
                  <a:lnTo>
                    <a:pt x="0" y="367283"/>
                  </a:lnTo>
                  <a:lnTo>
                    <a:pt x="0" y="73151"/>
                  </a:lnTo>
                  <a:lnTo>
                    <a:pt x="5643" y="45005"/>
                  </a:lnTo>
                  <a:lnTo>
                    <a:pt x="21145" y="21716"/>
                  </a:lnTo>
                  <a:lnTo>
                    <a:pt x="44362" y="5857"/>
                  </a:lnTo>
                  <a:lnTo>
                    <a:pt x="73152" y="0"/>
                  </a:lnTo>
                  <a:lnTo>
                    <a:pt x="940308" y="0"/>
                  </a:lnTo>
                  <a:lnTo>
                    <a:pt x="968454" y="5857"/>
                  </a:lnTo>
                  <a:lnTo>
                    <a:pt x="991743" y="21716"/>
                  </a:lnTo>
                  <a:lnTo>
                    <a:pt x="1007602" y="45005"/>
                  </a:lnTo>
                  <a:lnTo>
                    <a:pt x="1013460" y="73151"/>
                  </a:lnTo>
                  <a:lnTo>
                    <a:pt x="1013460" y="367283"/>
                  </a:lnTo>
                  <a:lnTo>
                    <a:pt x="1007602" y="395430"/>
                  </a:lnTo>
                  <a:lnTo>
                    <a:pt x="991743" y="418719"/>
                  </a:lnTo>
                  <a:lnTo>
                    <a:pt x="968454" y="434578"/>
                  </a:lnTo>
                  <a:lnTo>
                    <a:pt x="940308" y="44043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5">
              <a:extLst>
                <a:ext uri="{FF2B5EF4-FFF2-40B4-BE49-F238E27FC236}">
                  <a16:creationId xmlns:a16="http://schemas.microsoft.com/office/drawing/2014/main" id="{FCA182A5-B75D-42F3-8B85-CCF77CD60082}"/>
                </a:ext>
              </a:extLst>
            </p:cNvPr>
            <p:cNvSpPr/>
            <p:nvPr/>
          </p:nvSpPr>
          <p:spPr>
            <a:xfrm>
              <a:off x="5431536" y="4539995"/>
              <a:ext cx="1013460" cy="440690"/>
            </a:xfrm>
            <a:custGeom>
              <a:avLst/>
              <a:gdLst/>
              <a:ahLst/>
              <a:cxnLst/>
              <a:rect l="l" t="t" r="r" b="b"/>
              <a:pathLst>
                <a:path w="1013460" h="440689">
                  <a:moveTo>
                    <a:pt x="0" y="73151"/>
                  </a:moveTo>
                  <a:lnTo>
                    <a:pt x="5643" y="45005"/>
                  </a:lnTo>
                  <a:lnTo>
                    <a:pt x="21145" y="21716"/>
                  </a:lnTo>
                  <a:lnTo>
                    <a:pt x="44362" y="5857"/>
                  </a:lnTo>
                  <a:lnTo>
                    <a:pt x="73152" y="0"/>
                  </a:lnTo>
                  <a:lnTo>
                    <a:pt x="940308" y="0"/>
                  </a:lnTo>
                  <a:lnTo>
                    <a:pt x="968454" y="5857"/>
                  </a:lnTo>
                  <a:lnTo>
                    <a:pt x="991743" y="21716"/>
                  </a:lnTo>
                  <a:lnTo>
                    <a:pt x="1007602" y="45005"/>
                  </a:lnTo>
                  <a:lnTo>
                    <a:pt x="1013460" y="73151"/>
                  </a:lnTo>
                  <a:lnTo>
                    <a:pt x="1013460" y="367283"/>
                  </a:lnTo>
                  <a:lnTo>
                    <a:pt x="1007602" y="395430"/>
                  </a:lnTo>
                  <a:lnTo>
                    <a:pt x="991743" y="418719"/>
                  </a:lnTo>
                  <a:lnTo>
                    <a:pt x="968454" y="434578"/>
                  </a:lnTo>
                  <a:lnTo>
                    <a:pt x="940308" y="440436"/>
                  </a:lnTo>
                  <a:lnTo>
                    <a:pt x="73152" y="440436"/>
                  </a:lnTo>
                  <a:lnTo>
                    <a:pt x="44362" y="434578"/>
                  </a:lnTo>
                  <a:lnTo>
                    <a:pt x="21145" y="418719"/>
                  </a:lnTo>
                  <a:lnTo>
                    <a:pt x="5643" y="395430"/>
                  </a:lnTo>
                  <a:lnTo>
                    <a:pt x="0" y="367283"/>
                  </a:lnTo>
                  <a:lnTo>
                    <a:pt x="0" y="73151"/>
                  </a:lnTo>
                  <a:close/>
                </a:path>
              </a:pathLst>
            </a:custGeom>
            <a:ln w="1066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2" name="Tableau 1">
            <a:extLst>
              <a:ext uri="{FF2B5EF4-FFF2-40B4-BE49-F238E27FC236}">
                <a16:creationId xmlns:a16="http://schemas.microsoft.com/office/drawing/2014/main" id="{10A6CD9A-3DC0-2825-83AF-B3F2AB316377}"/>
              </a:ext>
            </a:extLst>
          </p:cNvPr>
          <p:cNvGraphicFramePr>
            <a:graphicFrameLocks noGrp="1"/>
          </p:cNvGraphicFramePr>
          <p:nvPr/>
        </p:nvGraphicFramePr>
        <p:xfrm>
          <a:off x="1816100" y="-3676650"/>
          <a:ext cx="8191498" cy="25146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57167">
                  <a:extLst>
                    <a:ext uri="{9D8B030D-6E8A-4147-A177-3AD203B41FA5}">
                      <a16:colId xmlns:a16="http://schemas.microsoft.com/office/drawing/2014/main" val="1058631967"/>
                    </a:ext>
                  </a:extLst>
                </a:gridCol>
                <a:gridCol w="1167126">
                  <a:extLst>
                    <a:ext uri="{9D8B030D-6E8A-4147-A177-3AD203B41FA5}">
                      <a16:colId xmlns:a16="http://schemas.microsoft.com/office/drawing/2014/main" val="3340285897"/>
                    </a:ext>
                  </a:extLst>
                </a:gridCol>
                <a:gridCol w="1167126">
                  <a:extLst>
                    <a:ext uri="{9D8B030D-6E8A-4147-A177-3AD203B41FA5}">
                      <a16:colId xmlns:a16="http://schemas.microsoft.com/office/drawing/2014/main" val="2027402177"/>
                    </a:ext>
                  </a:extLst>
                </a:gridCol>
                <a:gridCol w="1269019">
                  <a:extLst>
                    <a:ext uri="{9D8B030D-6E8A-4147-A177-3AD203B41FA5}">
                      <a16:colId xmlns:a16="http://schemas.microsoft.com/office/drawing/2014/main" val="2508211369"/>
                    </a:ext>
                  </a:extLst>
                </a:gridCol>
                <a:gridCol w="1167126">
                  <a:extLst>
                    <a:ext uri="{9D8B030D-6E8A-4147-A177-3AD203B41FA5}">
                      <a16:colId xmlns:a16="http://schemas.microsoft.com/office/drawing/2014/main" val="881274683"/>
                    </a:ext>
                  </a:extLst>
                </a:gridCol>
                <a:gridCol w="1167126">
                  <a:extLst>
                    <a:ext uri="{9D8B030D-6E8A-4147-A177-3AD203B41FA5}">
                      <a16:colId xmlns:a16="http://schemas.microsoft.com/office/drawing/2014/main" val="3342599262"/>
                    </a:ext>
                  </a:extLst>
                </a:gridCol>
                <a:gridCol w="1296808">
                  <a:extLst>
                    <a:ext uri="{9D8B030D-6E8A-4147-A177-3AD203B41FA5}">
                      <a16:colId xmlns:a16="http://schemas.microsoft.com/office/drawing/2014/main" val="3102358530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Lieu du</a:t>
                      </a:r>
                      <a:br>
                        <a:rPr lang="fr-FR" sz="1000" u="none" strike="noStrike">
                          <a:effectLst/>
                        </a:rPr>
                      </a:br>
                      <a:r>
                        <a:rPr lang="fr-FR" sz="1000" u="none" strike="noStrike">
                          <a:effectLst/>
                        </a:rPr>
                        <a:t>Plateau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>
                          <a:effectLst/>
                        </a:rPr>
                        <a:t>AS EXCELSIOR</a:t>
                      </a:r>
                      <a:endParaRPr lang="fr-FR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>
                          <a:effectLst/>
                        </a:rPr>
                        <a:t>AS CENTRAL</a:t>
                      </a:r>
                      <a:endParaRPr lang="fr-FR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>
                          <a:effectLst/>
                        </a:rPr>
                        <a:t>AS TAIARAPU FC</a:t>
                      </a:r>
                      <a:endParaRPr lang="fr-FR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>
                          <a:effectLst/>
                        </a:rPr>
                        <a:t>AS EXCELSIOR</a:t>
                      </a:r>
                      <a:endParaRPr lang="fr-FR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>
                          <a:effectLst/>
                        </a:rPr>
                        <a:t>AS CENTRAL</a:t>
                      </a:r>
                      <a:endParaRPr lang="fr-FR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>
                          <a:effectLst/>
                        </a:rPr>
                        <a:t>AS TAIARAPU FC</a:t>
                      </a:r>
                      <a:endParaRPr lang="fr-FR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41814241"/>
                  </a:ext>
                </a:extLst>
              </a:tr>
              <a:tr h="266700">
                <a:tc rowSpan="8"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SAMEDI 19 NOVEMBRE</a:t>
                      </a:r>
                      <a:endParaRPr lang="fr-FR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EXCELSIOR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CENTRAL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TAIARAPU FC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EXCELSIOR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CENTRAL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TAIARAPU FC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555829393"/>
                  </a:ext>
                </a:extLst>
              </a:tr>
              <a:tr h="266700"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DRAGON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MANU URA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PUEU FC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DRAGON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MANU URA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PUEU FC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911823685"/>
                  </a:ext>
                </a:extLst>
              </a:tr>
              <a:tr h="266700"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VENUS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TEFANA (4)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PAPARA FC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VENUS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TEFANA (4)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PAPARA FC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055305163"/>
                  </a:ext>
                </a:extLst>
              </a:tr>
              <a:tr h="266700"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ARUE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T.PUNARUU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MATAIEA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ARUE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T.PUNARUU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MATAIEA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479966655"/>
                  </a:ext>
                </a:extLst>
              </a:tr>
              <a:tr h="266700"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OL. MAHINA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PIRAE (2)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rowSpan="4">
                  <a:txBody>
                    <a:bodyPr/>
                    <a:lstStyle/>
                    <a:p>
                      <a:pPr algn="l" fontAlgn="b"/>
                      <a:r>
                        <a:rPr lang="fr-PF" sz="1000" u="none" strike="noStrike">
                          <a:effectLst/>
                        </a:rPr>
                        <a:t> </a:t>
                      </a:r>
                      <a:endParaRPr lang="fr-PF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OL. MAHINA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PIRAE (2)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rowSpan="4">
                  <a:txBody>
                    <a:bodyPr/>
                    <a:lstStyle/>
                    <a:p>
                      <a:pPr algn="l" fontAlgn="b"/>
                      <a:r>
                        <a:rPr lang="fr-PF" sz="1000" u="none" strike="noStrike">
                          <a:effectLst/>
                        </a:rPr>
                        <a:t> </a:t>
                      </a:r>
                      <a:endParaRPr lang="fr-PF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141687759"/>
                  </a:ext>
                </a:extLst>
              </a:tr>
              <a:tr h="266700"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JT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fr-PF" sz="1000" u="none" strike="noStrike">
                          <a:effectLst/>
                        </a:rPr>
                        <a:t> </a:t>
                      </a:r>
                      <a:endParaRPr lang="fr-PF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JT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fr-PF" sz="1000" u="none" strike="noStrike">
                          <a:effectLst/>
                        </a:rPr>
                        <a:t> </a:t>
                      </a:r>
                      <a:endParaRPr lang="fr-PF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3617767"/>
                  </a:ext>
                </a:extLst>
              </a:tr>
              <a:tr h="266700"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PAPENOO (2)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PAPENOO (2)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2485223"/>
                  </a:ext>
                </a:extLst>
              </a:tr>
              <a:tr h="266700"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HITIA'A FC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 dirty="0">
                          <a:effectLst/>
                        </a:rPr>
                        <a:t>AS HITIA'A FC (1)</a:t>
                      </a:r>
                      <a:endParaRPr lang="fr-FR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8869662"/>
                  </a:ext>
                </a:extLst>
              </a:tr>
            </a:tbl>
          </a:graphicData>
        </a:graphic>
      </p:graphicFrame>
      <p:pic>
        <p:nvPicPr>
          <p:cNvPr id="3" name="Image 2">
            <a:extLst>
              <a:ext uri="{FF2B5EF4-FFF2-40B4-BE49-F238E27FC236}">
                <a16:creationId xmlns:a16="http://schemas.microsoft.com/office/drawing/2014/main" id="{97D5190B-3033-42B5-ADA8-79863B8374D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550" y="9915525"/>
            <a:ext cx="558800" cy="606425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573CEF44-A205-47C9-BABE-A6CFC6ECB39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5038" y="9934575"/>
            <a:ext cx="552450" cy="600075"/>
          </a:xfrm>
          <a:prstGeom prst="rect">
            <a:avLst/>
          </a:prstGeom>
        </p:spPr>
      </p:pic>
      <p:sp>
        <p:nvSpPr>
          <p:cNvPr id="28" name="ZoneTexte 27">
            <a:extLst>
              <a:ext uri="{FF2B5EF4-FFF2-40B4-BE49-F238E27FC236}">
                <a16:creationId xmlns:a16="http://schemas.microsoft.com/office/drawing/2014/main" id="{6F428FD1-BDBC-607F-BF3B-A5AA86309297}"/>
              </a:ext>
            </a:extLst>
          </p:cNvPr>
          <p:cNvSpPr txBox="1"/>
          <p:nvPr/>
        </p:nvSpPr>
        <p:spPr>
          <a:xfrm>
            <a:off x="5915164" y="1744196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U13</a:t>
            </a:r>
            <a:endParaRPr lang="fr-PF" dirty="0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FEE60727-2C54-8023-5582-C2E58818D1FF}"/>
              </a:ext>
            </a:extLst>
          </p:cNvPr>
          <p:cNvSpPr txBox="1"/>
          <p:nvPr/>
        </p:nvSpPr>
        <p:spPr>
          <a:xfrm>
            <a:off x="4019550" y="4087316"/>
            <a:ext cx="487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/>
              <a:t>8H30 / 11H30</a:t>
            </a:r>
            <a:endParaRPr lang="fr-PF" b="1" dirty="0"/>
          </a:p>
        </p:txBody>
      </p:sp>
      <p:sp>
        <p:nvSpPr>
          <p:cNvPr id="43" name="ZoneTexte 42">
            <a:extLst>
              <a:ext uri="{FF2B5EF4-FFF2-40B4-BE49-F238E27FC236}">
                <a16:creationId xmlns:a16="http://schemas.microsoft.com/office/drawing/2014/main" id="{1884B441-F486-E80D-A87D-F1F2EB539AA5}"/>
              </a:ext>
            </a:extLst>
          </p:cNvPr>
          <p:cNvSpPr txBox="1"/>
          <p:nvPr/>
        </p:nvSpPr>
        <p:spPr>
          <a:xfrm>
            <a:off x="7078852" y="2619563"/>
            <a:ext cx="154752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/>
              <a:t>A/B</a:t>
            </a:r>
          </a:p>
          <a:p>
            <a:r>
              <a:rPr lang="fr-FR" sz="1600" dirty="0"/>
              <a:t>C</a:t>
            </a:r>
          </a:p>
          <a:p>
            <a:r>
              <a:rPr lang="fr-FR" sz="1600" dirty="0"/>
              <a:t>D</a:t>
            </a:r>
          </a:p>
          <a:p>
            <a:endParaRPr lang="fr-FR" sz="1600" dirty="0"/>
          </a:p>
          <a:p>
            <a:r>
              <a:rPr lang="fr-FR" dirty="0"/>
              <a:t> </a:t>
            </a:r>
          </a:p>
          <a:p>
            <a:endParaRPr lang="fr-FR" dirty="0"/>
          </a:p>
          <a:p>
            <a:endParaRPr lang="fr-FR" dirty="0"/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id="{E510AA4E-AD3C-FE70-A66C-856337C917A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97371" y="2191430"/>
            <a:ext cx="1242060" cy="1633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198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2F3DFED-AF9B-1409-624E-C3FF249826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227" y="218645"/>
            <a:ext cx="9259504" cy="1325563"/>
          </a:xfrm>
        </p:spPr>
        <p:txBody>
          <a:bodyPr>
            <a:normAutofit/>
          </a:bodyPr>
          <a:lstStyle/>
          <a:p>
            <a:r>
              <a:rPr lang="fr-FR" sz="3200" dirty="0"/>
              <a:t>Les préconisations de Format pour un temps de jeu suffisant </a:t>
            </a:r>
            <a:endParaRPr lang="fr-PF" sz="3200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968C7F66-E939-042F-0250-22CCE735B4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D84A-6D19-C841-BA74-EAA4404EB402}" type="slidenum">
              <a:rPr lang="fr-FR" smtClean="0"/>
              <a:t>3</a:t>
            </a:fld>
            <a:endParaRPr lang="fr-FR" dirty="0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921A1DDA-DECF-26CE-2269-32C94136E3C8}"/>
              </a:ext>
            </a:extLst>
          </p:cNvPr>
          <p:cNvSpPr txBox="1"/>
          <p:nvPr/>
        </p:nvSpPr>
        <p:spPr>
          <a:xfrm>
            <a:off x="5359210" y="3234525"/>
            <a:ext cx="186465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/>
              <a:t>La Lettre correspond à celle en face de votre club diapo précédente </a:t>
            </a:r>
            <a:endParaRPr lang="fr-PF" sz="1600" b="1" dirty="0"/>
          </a:p>
        </p:txBody>
      </p:sp>
      <p:pic>
        <p:nvPicPr>
          <p:cNvPr id="22" name="Image 21">
            <a:extLst>
              <a:ext uri="{FF2B5EF4-FFF2-40B4-BE49-F238E27FC236}">
                <a16:creationId xmlns:a16="http://schemas.microsoft.com/office/drawing/2014/main" id="{FD615566-5160-01D5-E143-7FDCF72B34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460" y="1205298"/>
            <a:ext cx="4763430" cy="2504602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0C793EE0-1639-76EE-43EA-B98A2265C0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70549" y="1102391"/>
            <a:ext cx="4880085" cy="2710417"/>
          </a:xfrm>
          <a:prstGeom prst="rect">
            <a:avLst/>
          </a:prstGeom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2F25B246-39F3-1DD6-D314-CD15063921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460" y="3979682"/>
            <a:ext cx="4763430" cy="2741793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C9697BE4-08E8-0D4C-DC3C-E3D08FBA648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77189" y="3979681"/>
            <a:ext cx="4986698" cy="2710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612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094211" y="6426809"/>
            <a:ext cx="18097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10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0587228" y="6356603"/>
            <a:ext cx="1013460" cy="364490"/>
          </a:xfrm>
          <a:custGeom>
            <a:avLst/>
            <a:gdLst/>
            <a:ahLst/>
            <a:cxnLst/>
            <a:rect l="l" t="t" r="r" b="b"/>
            <a:pathLst>
              <a:path w="1013459" h="364490">
                <a:moveTo>
                  <a:pt x="0" y="182118"/>
                </a:moveTo>
                <a:lnTo>
                  <a:pt x="18097" y="133702"/>
                </a:lnTo>
                <a:lnTo>
                  <a:pt x="69172" y="90198"/>
                </a:lnTo>
                <a:lnTo>
                  <a:pt x="105568" y="70829"/>
                </a:lnTo>
                <a:lnTo>
                  <a:pt x="148399" y="53340"/>
                </a:lnTo>
                <a:lnTo>
                  <a:pt x="197061" y="37945"/>
                </a:lnTo>
                <a:lnTo>
                  <a:pt x="250951" y="24863"/>
                </a:lnTo>
                <a:lnTo>
                  <a:pt x="309467" y="14311"/>
                </a:lnTo>
                <a:lnTo>
                  <a:pt x="372004" y="6505"/>
                </a:lnTo>
                <a:lnTo>
                  <a:pt x="437959" y="1662"/>
                </a:lnTo>
                <a:lnTo>
                  <a:pt x="506729" y="0"/>
                </a:lnTo>
                <a:lnTo>
                  <a:pt x="575500" y="1662"/>
                </a:lnTo>
                <a:lnTo>
                  <a:pt x="641455" y="6505"/>
                </a:lnTo>
                <a:lnTo>
                  <a:pt x="703992" y="14311"/>
                </a:lnTo>
                <a:lnTo>
                  <a:pt x="762507" y="24863"/>
                </a:lnTo>
                <a:lnTo>
                  <a:pt x="816398" y="37945"/>
                </a:lnTo>
                <a:lnTo>
                  <a:pt x="865060" y="53340"/>
                </a:lnTo>
                <a:lnTo>
                  <a:pt x="907891" y="70829"/>
                </a:lnTo>
                <a:lnTo>
                  <a:pt x="944287" y="90198"/>
                </a:lnTo>
                <a:lnTo>
                  <a:pt x="995362" y="133702"/>
                </a:lnTo>
                <a:lnTo>
                  <a:pt x="1013460" y="182118"/>
                </a:lnTo>
                <a:lnTo>
                  <a:pt x="1008835" y="206830"/>
                </a:lnTo>
                <a:lnTo>
                  <a:pt x="973645" y="253007"/>
                </a:lnTo>
                <a:lnTo>
                  <a:pt x="907891" y="293406"/>
                </a:lnTo>
                <a:lnTo>
                  <a:pt x="865060" y="310896"/>
                </a:lnTo>
                <a:lnTo>
                  <a:pt x="816398" y="326290"/>
                </a:lnTo>
                <a:lnTo>
                  <a:pt x="762507" y="339372"/>
                </a:lnTo>
                <a:lnTo>
                  <a:pt x="703992" y="349924"/>
                </a:lnTo>
                <a:lnTo>
                  <a:pt x="641455" y="357730"/>
                </a:lnTo>
                <a:lnTo>
                  <a:pt x="575500" y="362573"/>
                </a:lnTo>
                <a:lnTo>
                  <a:pt x="506729" y="364236"/>
                </a:lnTo>
                <a:lnTo>
                  <a:pt x="437959" y="362573"/>
                </a:lnTo>
                <a:lnTo>
                  <a:pt x="372004" y="357730"/>
                </a:lnTo>
                <a:lnTo>
                  <a:pt x="309467" y="349924"/>
                </a:lnTo>
                <a:lnTo>
                  <a:pt x="250952" y="339372"/>
                </a:lnTo>
                <a:lnTo>
                  <a:pt x="197061" y="326290"/>
                </a:lnTo>
                <a:lnTo>
                  <a:pt x="148399" y="310896"/>
                </a:lnTo>
                <a:lnTo>
                  <a:pt x="105568" y="293406"/>
                </a:lnTo>
                <a:lnTo>
                  <a:pt x="69172" y="274037"/>
                </a:lnTo>
                <a:lnTo>
                  <a:pt x="18097" y="230533"/>
                </a:lnTo>
                <a:lnTo>
                  <a:pt x="0" y="182118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" name="Espace réservé du contenu 6">
            <a:extLst>
              <a:ext uri="{FF2B5EF4-FFF2-40B4-BE49-F238E27FC236}">
                <a16:creationId xmlns:a16="http://schemas.microsoft.com/office/drawing/2014/main" id="{7D676E62-5F98-5CC7-BD35-1B06200FA8E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926" t="49010" r="29556" b="7932"/>
          <a:stretch/>
        </p:blipFill>
        <p:spPr>
          <a:xfrm>
            <a:off x="1800778" y="831649"/>
            <a:ext cx="8786450" cy="552495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619759A-358B-4B0A-58DC-D60D7F34E9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Informations complémentaires </a:t>
            </a:r>
            <a:endParaRPr lang="fr-PF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14F29A9-D726-79DE-B323-3DA5CA9AF6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7859" y="1794704"/>
            <a:ext cx="10785957" cy="4351338"/>
          </a:xfrm>
        </p:spPr>
        <p:txBody>
          <a:bodyPr>
            <a:normAutofit/>
          </a:bodyPr>
          <a:lstStyle/>
          <a:p>
            <a:r>
              <a:rPr lang="fr-FR" sz="2400" dirty="0"/>
              <a:t>Les feuilles de matchs sont à retourner à la FTF à l’adresse mail suivante : </a:t>
            </a:r>
            <a:r>
              <a:rPr lang="fr-FR" sz="2400" b="1" dirty="0">
                <a:hlinkClick r:id="rId2"/>
              </a:rPr>
              <a:t>yohan.tristant@ftf.pf</a:t>
            </a:r>
            <a:r>
              <a:rPr lang="fr-FR" sz="2400" b="1" dirty="0"/>
              <a:t> avant mardi 12H de la semaine qui suit le festival </a:t>
            </a:r>
          </a:p>
          <a:p>
            <a:endParaRPr lang="fr-FR" b="1" dirty="0"/>
          </a:p>
          <a:p>
            <a:r>
              <a:rPr lang="fr-FR" sz="2400" dirty="0"/>
              <a:t>Obligation de présenter ses licences au club recevant à votre arrivée sur le festival </a:t>
            </a:r>
          </a:p>
          <a:p>
            <a:endParaRPr lang="fr-FR" sz="2400" dirty="0"/>
          </a:p>
          <a:p>
            <a:r>
              <a:rPr lang="fr-FR" sz="2400" dirty="0"/>
              <a:t>Protèges Tibias obligatoires !</a:t>
            </a:r>
          </a:p>
          <a:p>
            <a:endParaRPr lang="fr-FR" sz="2400" dirty="0"/>
          </a:p>
          <a:p>
            <a:r>
              <a:rPr lang="fr-FR" sz="2400" dirty="0"/>
              <a:t>Respect du temps de jeu par équipes et par joueurs ! 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72E7B4D-1BB8-2F56-8F51-0BB1496496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www.ftf.pf  //  www.facebook.com/tahitifootball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F6970715-99B8-C175-3CA5-F30825FF0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D84A-6D19-C841-BA74-EAA4404EB402}" type="slidenum">
              <a:rPr lang="fr-FR" smtClean="0"/>
              <a:t>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04692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FTF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TF" id="{43B216E6-1BFC-48F5-BE4C-CC3402B025EC}" vid="{247E4FD4-A385-479D-B2C3-33FBBDB07DA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FTF</Template>
  <TotalTime>850</TotalTime>
  <Words>361</Words>
  <Application>Microsoft Office PowerPoint</Application>
  <PresentationFormat>Grand écran</PresentationFormat>
  <Paragraphs>79</Paragraphs>
  <Slides>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Cambria</vt:lpstr>
      <vt:lpstr>FTF</vt:lpstr>
      <vt:lpstr>Présentation PowerPoint</vt:lpstr>
      <vt:lpstr>FOOTBALL</vt:lpstr>
      <vt:lpstr>Les préconisations de Format pour un temps de jeu suffisant </vt:lpstr>
      <vt:lpstr>Présentation PowerPoint</vt:lpstr>
      <vt:lpstr>Informations complémentaires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Kevin Barbe</dc:creator>
  <cp:lastModifiedBy>Yohan</cp:lastModifiedBy>
  <cp:revision>54</cp:revision>
  <dcterms:created xsi:type="dcterms:W3CDTF">2022-09-26T20:04:09Z</dcterms:created>
  <dcterms:modified xsi:type="dcterms:W3CDTF">2023-04-12T01:06:51Z</dcterms:modified>
</cp:coreProperties>
</file>