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11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VENUS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21511" y="2300571"/>
            <a:ext cx="1344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DC3CDC-9EF3-207F-25DD-A315079CBEF5}"/>
              </a:ext>
            </a:extLst>
          </p:cNvPr>
          <p:cNvSpPr txBox="1"/>
          <p:nvPr/>
        </p:nvSpPr>
        <p:spPr>
          <a:xfrm>
            <a:off x="8837588" y="2368964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endParaRPr lang="fr-PF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AA31D9F-AE99-E335-4020-FC0AE7B0A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640" y="1999140"/>
            <a:ext cx="1219200" cy="226314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1F92D20-FC3C-9B8A-F48A-70119519F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593" y="2030730"/>
            <a:ext cx="12192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D94CD6-3B1D-3E2D-3636-9B2B18DC5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3" t="13464" r="34632" b="7315"/>
          <a:stretch/>
        </p:blipFill>
        <p:spPr>
          <a:xfrm>
            <a:off x="4482353" y="693548"/>
            <a:ext cx="4128247" cy="59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552</TotalTime>
  <Words>837</Words>
  <Application>Microsoft Office PowerPoint</Application>
  <PresentationFormat>Grand écran</PresentationFormat>
  <Paragraphs>225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37</cp:revision>
  <dcterms:created xsi:type="dcterms:W3CDTF">2022-09-26T20:04:09Z</dcterms:created>
  <dcterms:modified xsi:type="dcterms:W3CDTF">2023-03-04T00:39:42Z</dcterms:modified>
</cp:coreProperties>
</file>