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09/03/2023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079442" y="2256268"/>
            <a:ext cx="6680499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18 Mars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TEFANA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429088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B9C31666-F653-45C7-99A2-35FA09AEB2E9}"/>
              </a:ext>
            </a:extLst>
          </p:cNvPr>
          <p:cNvGrpSpPr/>
          <p:nvPr/>
        </p:nvGrpSpPr>
        <p:grpSpPr>
          <a:xfrm>
            <a:off x="10224155" y="3715079"/>
            <a:ext cx="1022985" cy="449580"/>
            <a:chOff x="8737853" y="4502657"/>
            <a:chExt cx="1022985" cy="449580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973C7ECF-CE13-4170-B5B7-53055C854076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938783" y="438912"/>
                  </a:move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7D4A72DF-D84E-470D-BC96-949C9E80C7F9}"/>
                </a:ext>
              </a:extLst>
            </p:cNvPr>
            <p:cNvSpPr/>
            <p:nvPr/>
          </p:nvSpPr>
          <p:spPr>
            <a:xfrm>
              <a:off x="8743187" y="4507991"/>
              <a:ext cx="1012190" cy="439420"/>
            </a:xfrm>
            <a:custGeom>
              <a:avLst/>
              <a:gdLst/>
              <a:ahLst/>
              <a:cxnLst/>
              <a:rect l="l" t="t" r="r" b="b"/>
              <a:pathLst>
                <a:path w="1012190" h="439420">
                  <a:moveTo>
                    <a:pt x="0" y="73151"/>
                  </a:moveTo>
                  <a:lnTo>
                    <a:pt x="5643" y="44362"/>
                  </a:lnTo>
                  <a:lnTo>
                    <a:pt x="21145" y="21145"/>
                  </a:lnTo>
                  <a:lnTo>
                    <a:pt x="44362" y="5643"/>
                  </a:lnTo>
                  <a:lnTo>
                    <a:pt x="73152" y="0"/>
                  </a:lnTo>
                  <a:lnTo>
                    <a:pt x="938783" y="0"/>
                  </a:lnTo>
                  <a:lnTo>
                    <a:pt x="967573" y="5643"/>
                  </a:lnTo>
                  <a:lnTo>
                    <a:pt x="990790" y="21145"/>
                  </a:lnTo>
                  <a:lnTo>
                    <a:pt x="1006292" y="44362"/>
                  </a:lnTo>
                  <a:lnTo>
                    <a:pt x="1011935" y="73151"/>
                  </a:lnTo>
                  <a:lnTo>
                    <a:pt x="1011935" y="365759"/>
                  </a:lnTo>
                  <a:lnTo>
                    <a:pt x="1006292" y="394549"/>
                  </a:lnTo>
                  <a:lnTo>
                    <a:pt x="990790" y="417766"/>
                  </a:lnTo>
                  <a:lnTo>
                    <a:pt x="967573" y="433268"/>
                  </a:lnTo>
                  <a:lnTo>
                    <a:pt x="938783" y="438912"/>
                  </a:lnTo>
                  <a:lnTo>
                    <a:pt x="73152" y="438912"/>
                  </a:lnTo>
                  <a:lnTo>
                    <a:pt x="44362" y="433268"/>
                  </a:lnTo>
                  <a:lnTo>
                    <a:pt x="21145" y="417766"/>
                  </a:lnTo>
                  <a:lnTo>
                    <a:pt x="5643" y="394549"/>
                  </a:lnTo>
                  <a:lnTo>
                    <a:pt x="0" y="365759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47882" y="15878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34966" y="161075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436926" y="436606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495967" y="2257415"/>
            <a:ext cx="134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A/B/C/D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H/I</a:t>
            </a:r>
          </a:p>
          <a:p>
            <a:r>
              <a:rPr lang="fr-FR" dirty="0"/>
              <a:t>J</a:t>
            </a:r>
          </a:p>
          <a:p>
            <a:endParaRPr lang="fr-FR" dirty="0"/>
          </a:p>
          <a:p>
            <a:endParaRPr lang="fr-PF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7D3DB-E019-A33E-ED97-B0A0DCD0257F}"/>
              </a:ext>
            </a:extLst>
          </p:cNvPr>
          <p:cNvSpPr/>
          <p:nvPr/>
        </p:nvSpPr>
        <p:spPr>
          <a:xfrm>
            <a:off x="4402177" y="1971816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D8BF23-3C2F-FF84-549C-096FEEC4D3A3}"/>
              </a:ext>
            </a:extLst>
          </p:cNvPr>
          <p:cNvSpPr/>
          <p:nvPr/>
        </p:nvSpPr>
        <p:spPr>
          <a:xfrm>
            <a:off x="7618388" y="2016521"/>
            <a:ext cx="1219200" cy="397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PF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EDC3CDC-9EF3-207F-25DD-A315079CBEF5}"/>
              </a:ext>
            </a:extLst>
          </p:cNvPr>
          <p:cNvSpPr txBox="1"/>
          <p:nvPr/>
        </p:nvSpPr>
        <p:spPr>
          <a:xfrm>
            <a:off x="8818692" y="2235707"/>
            <a:ext cx="1344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A/B/C/D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r>
              <a:rPr lang="fr-FR" dirty="0"/>
              <a:t>G</a:t>
            </a:r>
          </a:p>
          <a:p>
            <a:r>
              <a:rPr lang="fr-FR" dirty="0"/>
              <a:t>H/I</a:t>
            </a:r>
          </a:p>
          <a:p>
            <a:r>
              <a:rPr lang="fr-FR" dirty="0"/>
              <a:t>J</a:t>
            </a:r>
          </a:p>
          <a:p>
            <a:endParaRPr lang="fr-PF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0624EB0-AF5C-DCD1-A9FE-AAA7CC675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258" y="1906963"/>
            <a:ext cx="1219200" cy="199644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6F1B39A-87BA-7DAA-0C76-C53577D9A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211" y="1896671"/>
            <a:ext cx="121920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213602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9" y="1347239"/>
            <a:ext cx="4455007" cy="24214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7B6508-9AA1-9935-4F84-E640D8C9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93" y="1347240"/>
            <a:ext cx="4455007" cy="2421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7CA4349-85F6-96D4-F3F3-40F3FDA3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49" y="4201686"/>
            <a:ext cx="4455007" cy="23372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E83E6-407F-61F0-1794-93829FB99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8793" y="4193355"/>
            <a:ext cx="4527177" cy="23455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4975413" y="33528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896" y="-255881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DFFD99-F489-6B6A-3738-B1B21B71C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3" t="13726" r="35000" b="7315"/>
          <a:stretch/>
        </p:blipFill>
        <p:spPr>
          <a:xfrm>
            <a:off x="1757082" y="676662"/>
            <a:ext cx="4338918" cy="61813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DE0CC6A-1814-CCEA-2C11-EC22F2A5E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0" t="15859" r="35244" b="5854"/>
          <a:stretch/>
        </p:blipFill>
        <p:spPr>
          <a:xfrm>
            <a:off x="6654655" y="676661"/>
            <a:ext cx="4338919" cy="61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561</TotalTime>
  <Words>843</Words>
  <Application>Microsoft Office PowerPoint</Application>
  <PresentationFormat>Grand écran</PresentationFormat>
  <Paragraphs>223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43</cp:revision>
  <dcterms:created xsi:type="dcterms:W3CDTF">2022-09-26T20:04:09Z</dcterms:created>
  <dcterms:modified xsi:type="dcterms:W3CDTF">2023-03-09T21:51:19Z</dcterms:modified>
</cp:coreProperties>
</file>