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1234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30588" y="2467198"/>
            <a:ext cx="6877723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TAIARAPU FC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678539" y="2368964"/>
            <a:ext cx="134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585072C-6A35-43B8-9F46-B6D4683C820C}"/>
              </a:ext>
            </a:extLst>
          </p:cNvPr>
          <p:cNvSpPr txBox="1"/>
          <p:nvPr/>
        </p:nvSpPr>
        <p:spPr>
          <a:xfrm>
            <a:off x="9002763" y="2315734"/>
            <a:ext cx="134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PF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1E04B38-DE43-227D-D30C-6FB03FD51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784" y="2043242"/>
            <a:ext cx="1325880" cy="146304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7193699-BF2A-8D12-C19B-31F89F27B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806" y="2032537"/>
            <a:ext cx="1447704" cy="159380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743BD9F-5BBC-E664-6563-AF055865AC2E}"/>
              </a:ext>
            </a:extLst>
          </p:cNvPr>
          <p:cNvSpPr txBox="1"/>
          <p:nvPr/>
        </p:nvSpPr>
        <p:spPr>
          <a:xfrm>
            <a:off x="8904004" y="2435354"/>
            <a:ext cx="134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endParaRPr lang="fr-FR" dirty="0"/>
          </a:p>
          <a:p>
            <a:endParaRPr lang="fr-PF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2" y="4014518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573" y="4014519"/>
            <a:ext cx="4455007" cy="242142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6EA46E-873F-53CD-1602-B1F0DD6B6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52" y="1366899"/>
            <a:ext cx="4455007" cy="24214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26E6CD-E03F-1ED7-4D0E-24E8B4DD7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573" y="1366898"/>
            <a:ext cx="4455007" cy="24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84D5-6083-9A70-5DAA-54167C8A3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3" t="13726" r="35000" b="7315"/>
          <a:stretch/>
        </p:blipFill>
        <p:spPr>
          <a:xfrm>
            <a:off x="1757082" y="676662"/>
            <a:ext cx="4338918" cy="61813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7AF8DF-219C-A005-53C4-8EE6F8279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15859" r="35244" b="5854"/>
          <a:stretch/>
        </p:blipFill>
        <p:spPr>
          <a:xfrm>
            <a:off x="6654655" y="676661"/>
            <a:ext cx="4338919" cy="61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569</TotalTime>
  <Words>832</Words>
  <Application>Microsoft Office PowerPoint</Application>
  <PresentationFormat>Grand écran</PresentationFormat>
  <Paragraphs>219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41</cp:revision>
  <dcterms:created xsi:type="dcterms:W3CDTF">2022-09-26T20:04:09Z</dcterms:created>
  <dcterms:modified xsi:type="dcterms:W3CDTF">2023-03-09T21:50:09Z</dcterms:modified>
</cp:coreProperties>
</file>