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37636" y="1864469"/>
            <a:ext cx="6170675" cy="3129062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11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T.PUNARUU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663684" y="2215095"/>
            <a:ext cx="13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C/D/E/F</a:t>
            </a:r>
          </a:p>
          <a:p>
            <a:endParaRPr lang="fr-FR" dirty="0"/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6174A2D-A64B-EC8C-0A22-8EE5EFC5A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774" y="1920547"/>
            <a:ext cx="1219200" cy="199644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CA9BE3C-F3A3-204D-C4B8-DEF5362620F6}"/>
              </a:ext>
            </a:extLst>
          </p:cNvPr>
          <p:cNvSpPr txBox="1"/>
          <p:nvPr/>
        </p:nvSpPr>
        <p:spPr>
          <a:xfrm>
            <a:off x="9079619" y="2332565"/>
            <a:ext cx="13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C/D/E/F</a:t>
            </a:r>
          </a:p>
          <a:p>
            <a:endParaRPr lang="fr-FR" dirty="0"/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PF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E0F4E96-9EF9-4115-DAEB-872626591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058" y="1955736"/>
            <a:ext cx="1219200" cy="19964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EA7BBA-7CF4-04CE-8041-00D7D188D97C}"/>
              </a:ext>
            </a:extLst>
          </p:cNvPr>
          <p:cNvSpPr/>
          <p:nvPr/>
        </p:nvSpPr>
        <p:spPr>
          <a:xfrm>
            <a:off x="4474742" y="3108159"/>
            <a:ext cx="1156144" cy="233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E97DEC-2236-5F96-85F0-ADD4C509B8A9}"/>
              </a:ext>
            </a:extLst>
          </p:cNvPr>
          <p:cNvSpPr/>
          <p:nvPr/>
        </p:nvSpPr>
        <p:spPr>
          <a:xfrm>
            <a:off x="7863405" y="3155945"/>
            <a:ext cx="1134506" cy="242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5" y="1334071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043" y="1334071"/>
            <a:ext cx="4455007" cy="242142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7C7E2D-62EA-A2D9-DA97-CE79DDA10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042" y="4035169"/>
            <a:ext cx="4455007" cy="23081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3BEE65-EB75-9744-BEFB-72F0C1A8E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5" y="4014519"/>
            <a:ext cx="4455007" cy="23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D94CD6-3B1D-3E2D-3636-9B2B18DC5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3" t="13464" r="34632" b="7315"/>
          <a:stretch/>
        </p:blipFill>
        <p:spPr>
          <a:xfrm>
            <a:off x="4482353" y="693548"/>
            <a:ext cx="4128247" cy="59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573</TotalTime>
  <Words>839</Words>
  <Application>Microsoft Office PowerPoint</Application>
  <PresentationFormat>Grand écran</PresentationFormat>
  <Paragraphs>223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43</cp:revision>
  <dcterms:created xsi:type="dcterms:W3CDTF">2022-09-26T20:04:09Z</dcterms:created>
  <dcterms:modified xsi:type="dcterms:W3CDTF">2023-03-06T21:10:29Z</dcterms:modified>
</cp:coreProperties>
</file>