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2165833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fr-FR" sz="4400" spc="-120" dirty="0">
                <a:solidFill>
                  <a:srgbClr val="000000"/>
                </a:solidFill>
                <a:latin typeface="Calibri"/>
                <a:cs typeface="Calibri"/>
              </a:rPr>
              <a:t> 01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AVRIL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TEFANA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47882" y="158784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48975" y="2283028"/>
            <a:ext cx="1344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A/B/C/D</a:t>
            </a:r>
          </a:p>
          <a:p>
            <a:r>
              <a:rPr lang="fr-FR" dirty="0"/>
              <a:t>E</a:t>
            </a:r>
          </a:p>
          <a:p>
            <a:endParaRPr lang="fr-FR" dirty="0"/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endParaRPr lang="fr-FR" dirty="0"/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EDC3CDC-9EF3-207F-25DD-A315079CBEF5}"/>
              </a:ext>
            </a:extLst>
          </p:cNvPr>
          <p:cNvSpPr txBox="1"/>
          <p:nvPr/>
        </p:nvSpPr>
        <p:spPr>
          <a:xfrm>
            <a:off x="8785088" y="2309824"/>
            <a:ext cx="1344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A/B/C/D</a:t>
            </a:r>
          </a:p>
          <a:p>
            <a:r>
              <a:rPr lang="fr-FR" dirty="0"/>
              <a:t>E</a:t>
            </a:r>
          </a:p>
          <a:p>
            <a:endParaRPr lang="fr-FR" dirty="0"/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endParaRPr lang="fr-PF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CAEFAB02-1AFF-E364-9115-FD7C7720A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775" y="1906963"/>
            <a:ext cx="1219200" cy="172974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67BC48A-022D-C026-4A81-3DE0E948A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138" y="2011357"/>
            <a:ext cx="121920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861" y="-237951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A8DABC-67CE-84EC-75B7-33AC6435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7" t="13595" r="33382" b="7315"/>
          <a:stretch/>
        </p:blipFill>
        <p:spPr>
          <a:xfrm>
            <a:off x="1506071" y="788193"/>
            <a:ext cx="4150660" cy="58675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39051A1-62B4-32A2-A465-2DCD018FE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4" t="14443" r="33236" b="5621"/>
          <a:stretch/>
        </p:blipFill>
        <p:spPr>
          <a:xfrm>
            <a:off x="6866965" y="827838"/>
            <a:ext cx="4078942" cy="58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563</TotalTime>
  <Words>835</Words>
  <Application>Microsoft Office PowerPoint</Application>
  <PresentationFormat>Grand écran</PresentationFormat>
  <Paragraphs>221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44</cp:revision>
  <dcterms:created xsi:type="dcterms:W3CDTF">2022-09-26T20:04:09Z</dcterms:created>
  <dcterms:modified xsi:type="dcterms:W3CDTF">2023-03-28T06:53:42Z</dcterms:modified>
</cp:coreProperties>
</file>