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fr-FR" sz="4400" spc="-120" dirty="0">
                <a:solidFill>
                  <a:srgbClr val="000000"/>
                </a:solidFill>
                <a:latin typeface="Calibri"/>
                <a:cs typeface="Calibri"/>
              </a:rPr>
              <a:t> 01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PAPARA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8975" y="2283028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785088" y="2309824"/>
            <a:ext cx="1344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PF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3CDE3E5-E76D-320C-87EC-DB80DC31E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172" y="1957178"/>
            <a:ext cx="1325880" cy="146304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A7ED044-8A68-043F-B11C-AD54C1158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286" y="2041680"/>
            <a:ext cx="13258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DA8E74-332E-0412-A8D4-45350AF06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2" y="1324975"/>
            <a:ext cx="4663840" cy="22420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6D250F-0218-4871-66E5-EEE560E7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980" y="1338344"/>
            <a:ext cx="5060120" cy="24294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9DA5B1-8797-F4C7-7E05-0D2A7521C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8" y="3952677"/>
            <a:ext cx="4182219" cy="24477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4A8105-342D-571D-165B-2DD0D73F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478" y="3862836"/>
            <a:ext cx="4558734" cy="27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8DABC-67CE-84EC-75B7-33AC6435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7" t="13595" r="33382" b="7315"/>
          <a:stretch/>
        </p:blipFill>
        <p:spPr>
          <a:xfrm>
            <a:off x="1618130" y="748548"/>
            <a:ext cx="4150660" cy="58675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9051A1-62B4-32A2-A465-2DCD018F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4" t="14443" r="33236" b="5621"/>
          <a:stretch/>
        </p:blipFill>
        <p:spPr>
          <a:xfrm>
            <a:off x="6979024" y="788193"/>
            <a:ext cx="4078942" cy="58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570</TotalTime>
  <Words>823</Words>
  <Application>Microsoft Office PowerPoint</Application>
  <PresentationFormat>Grand écran</PresentationFormat>
  <Paragraphs>220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46</cp:revision>
  <dcterms:created xsi:type="dcterms:W3CDTF">2022-09-26T20:04:09Z</dcterms:created>
  <dcterms:modified xsi:type="dcterms:W3CDTF">2023-03-28T06:53:30Z</dcterms:modified>
</cp:coreProperties>
</file>