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 dirty="0">
                <a:solidFill>
                  <a:srgbClr val="000000"/>
                </a:solidFill>
                <a:latin typeface="Calibri"/>
                <a:cs typeface="Calibri"/>
              </a:rPr>
              <a:t> 01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DRAGON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495967" y="2257415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785088" y="2309824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E59DF38-86CF-CA3E-CB42-C87451E4D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422" y="1957178"/>
            <a:ext cx="1219200" cy="226314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3BC56BD-D11C-1566-024F-C0AF7CDC9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506" y="1975988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A8DABC-67CE-84EC-75B7-33AC6435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7" t="13595" r="33382" b="7315"/>
          <a:stretch/>
        </p:blipFill>
        <p:spPr>
          <a:xfrm>
            <a:off x="1488140" y="892682"/>
            <a:ext cx="4150660" cy="58675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9051A1-62B4-32A2-A465-2DCD018F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4" t="14443" r="33236" b="5621"/>
          <a:stretch/>
        </p:blipFill>
        <p:spPr>
          <a:xfrm>
            <a:off x="6849034" y="932327"/>
            <a:ext cx="4078942" cy="58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562</TotalTime>
  <Words>833</Words>
  <Application>Microsoft Office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42</cp:revision>
  <dcterms:created xsi:type="dcterms:W3CDTF">2022-09-26T20:04:09Z</dcterms:created>
  <dcterms:modified xsi:type="dcterms:W3CDTF">2023-03-28T06:53:12Z</dcterms:modified>
</cp:coreProperties>
</file>