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7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993341" y="2354092"/>
            <a:ext cx="7117976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18 Mars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T PUNARUU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228043" y="145357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469257" y="14486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209303" y="365890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                                     </a:t>
            </a:r>
            <a:r>
              <a:rPr lang="fr-FR" b="1" dirty="0" err="1"/>
              <a:t>10H30</a:t>
            </a:r>
            <a:r>
              <a:rPr lang="fr-FR" b="1" dirty="0"/>
              <a:t> / 12H30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18063" y="2183431"/>
            <a:ext cx="1013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E/F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C4ECCBD-38F0-33D6-8842-CE2EEF10DBF2}"/>
              </a:ext>
            </a:extLst>
          </p:cNvPr>
          <p:cNvSpPr txBox="1"/>
          <p:nvPr/>
        </p:nvSpPr>
        <p:spPr>
          <a:xfrm>
            <a:off x="8843699" y="2167435"/>
            <a:ext cx="1013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E/F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276F0C5-4696-AB7E-2609-9FEBC2C12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213" y="1845415"/>
            <a:ext cx="1424940" cy="146304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2E9C1B6-7932-BCE2-A2A5-700F0EADE7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953" y="1818006"/>
            <a:ext cx="1426588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6722" y="24838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ED75775-203B-8EBE-2C27-2FB62D936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12" t="13203" r="35147" b="9150"/>
          <a:stretch/>
        </p:blipFill>
        <p:spPr>
          <a:xfrm>
            <a:off x="1649506" y="869575"/>
            <a:ext cx="4123765" cy="59167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1B4670-FF88-818C-0F04-6F9465960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91" t="17005" r="35073" b="5883"/>
          <a:stretch/>
        </p:blipFill>
        <p:spPr>
          <a:xfrm>
            <a:off x="6523546" y="869575"/>
            <a:ext cx="4123765" cy="58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813</TotalTime>
  <Words>384</Words>
  <Application>Microsoft Office PowerPoint</Application>
  <PresentationFormat>Grand écran</PresentationFormat>
  <Paragraphs>86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51</cp:revision>
  <dcterms:created xsi:type="dcterms:W3CDTF">2022-09-26T20:04:09Z</dcterms:created>
  <dcterms:modified xsi:type="dcterms:W3CDTF">2023-03-10T02:00:10Z</dcterms:modified>
</cp:coreProperties>
</file>