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PUEU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228043" y="145357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469257" y="14486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09303" y="36589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18063" y="2183431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A86A9D0-DB2D-D68C-2C4E-979C28B29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801" y="1861288"/>
            <a:ext cx="1645920" cy="146304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1C4ECCBD-38F0-33D6-8842-CE2EEF10DBF2}"/>
              </a:ext>
            </a:extLst>
          </p:cNvPr>
          <p:cNvSpPr txBox="1"/>
          <p:nvPr/>
        </p:nvSpPr>
        <p:spPr>
          <a:xfrm>
            <a:off x="8865250" y="2183431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48ED89B-3B9F-77B5-0DA0-D72EABF73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8" y="1861288"/>
            <a:ext cx="16459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D75775-203B-8EBE-2C27-2FB62D936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12" t="13203" r="35147" b="9150"/>
          <a:stretch/>
        </p:blipFill>
        <p:spPr>
          <a:xfrm>
            <a:off x="1649506" y="869575"/>
            <a:ext cx="4123765" cy="59167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1B4670-FF88-818C-0F04-6F94659601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91" t="17005" r="35073" b="5883"/>
          <a:stretch/>
        </p:blipFill>
        <p:spPr>
          <a:xfrm>
            <a:off x="6523546" y="869575"/>
            <a:ext cx="4123765" cy="5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813</TotalTime>
  <Words>375</Words>
  <Application>Microsoft Office PowerPoint</Application>
  <PresentationFormat>Grand écran</PresentationFormat>
  <Paragraphs>86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50</cp:revision>
  <dcterms:created xsi:type="dcterms:W3CDTF">2022-09-26T20:04:09Z</dcterms:created>
  <dcterms:modified xsi:type="dcterms:W3CDTF">2023-03-10T01:58:22Z</dcterms:modified>
</cp:coreProperties>
</file>