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316" r:id="rId4"/>
    <p:sldId id="265" r:id="rId5"/>
    <p:sldId id="317" r:id="rId6"/>
    <p:sldId id="31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5" d="100"/>
          <a:sy n="85" d="100"/>
        </p:scale>
        <p:origin x="59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710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yohan.tristant@ftf.p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4993341" y="2354092"/>
            <a:ext cx="7117976" cy="2526333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  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fr-FR" sz="4400" spc="-55" dirty="0">
                <a:solidFill>
                  <a:srgbClr val="000000"/>
                </a:solidFill>
                <a:latin typeface="Calibri"/>
                <a:cs typeface="Calibri"/>
              </a:rPr>
              <a:t>11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lang="pl-PL" sz="4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fr-FR" sz="4400" spc="-75" dirty="0">
                <a:solidFill>
                  <a:srgbClr val="000000"/>
                </a:solidFill>
                <a:latin typeface="Calibri"/>
                <a:cs typeface="Calibri"/>
              </a:rPr>
              <a:t>13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pl-PL" sz="4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18 Mars </a:t>
            </a:r>
            <a:r>
              <a:rPr lang="pl-PL" sz="4400" spc="-20" dirty="0">
                <a:solidFill>
                  <a:srgbClr val="000000"/>
                </a:solidFill>
                <a:latin typeface="Calibri"/>
                <a:cs typeface="Calibri"/>
              </a:rPr>
              <a:t>202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>
              <a:lnSpc>
                <a:spcPts val="4740"/>
              </a:lnSpc>
            </a:pP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Organisation AS DRAGON</a:t>
            </a:r>
            <a:endParaRPr lang="pl-PL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43631" y="1165259"/>
            <a:ext cx="1894205" cy="24968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 err="1">
                <a:latin typeface="Calibri"/>
                <a:cs typeface="Calibri"/>
              </a:rPr>
              <a:t>E</a:t>
            </a:r>
            <a:r>
              <a:rPr sz="2300" spc="15" dirty="0" err="1">
                <a:latin typeface="Calibri"/>
                <a:cs typeface="Calibri"/>
              </a:rPr>
              <a:t>q</a:t>
            </a:r>
            <a:r>
              <a:rPr sz="2300" spc="-10" dirty="0" err="1">
                <a:latin typeface="Calibri"/>
                <a:cs typeface="Calibri"/>
              </a:rPr>
              <a:t>u</a:t>
            </a:r>
            <a:r>
              <a:rPr sz="2300" dirty="0" err="1">
                <a:latin typeface="Calibri"/>
                <a:cs typeface="Calibri"/>
              </a:rPr>
              <a:t>i</a:t>
            </a:r>
            <a:r>
              <a:rPr sz="2300" spc="-10" dirty="0" err="1">
                <a:latin typeface="Calibri"/>
                <a:cs typeface="Calibri"/>
              </a:rPr>
              <a:t>p</a:t>
            </a:r>
            <a:r>
              <a:rPr sz="2300" spc="10" dirty="0" err="1">
                <a:latin typeface="Calibri"/>
                <a:cs typeface="Calibri"/>
              </a:rPr>
              <a:t>e</a:t>
            </a:r>
            <a:r>
              <a:rPr sz="2300" dirty="0" err="1">
                <a:latin typeface="Calibri"/>
                <a:cs typeface="Calibri"/>
              </a:rPr>
              <a:t>s</a:t>
            </a:r>
            <a:r>
              <a:rPr sz="2300" dirty="0">
                <a:latin typeface="Calibri"/>
                <a:cs typeface="Calibri"/>
              </a:rPr>
              <a:t>  </a:t>
            </a:r>
            <a:r>
              <a:rPr sz="2300" spc="5" dirty="0">
                <a:latin typeface="Calibri"/>
                <a:cs typeface="Calibri"/>
              </a:rPr>
              <a:t>U</a:t>
            </a:r>
            <a:r>
              <a:rPr lang="fr-FR" sz="2300" spc="5" dirty="0">
                <a:latin typeface="Calibri"/>
                <a:cs typeface="Calibri"/>
              </a:rPr>
              <a:t>11</a:t>
            </a:r>
            <a:endParaRPr sz="2300" dirty="0">
              <a:latin typeface="Calibri"/>
              <a:cs typeface="Calibri"/>
            </a:endParaRP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</a:t>
            </a:r>
            <a:r>
              <a:rPr lang="fr-FR" sz="2300" spc="5" dirty="0">
                <a:latin typeface="Calibri"/>
                <a:cs typeface="Calibri"/>
              </a:rPr>
              <a:t>13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171106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6070" y="544803"/>
            <a:ext cx="27673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n-lt"/>
                <a:cs typeface="Arial"/>
              </a:rPr>
              <a:t>FOOTBALL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A6CD9A-3DC0-2825-83AF-B3F2AB316377}"/>
              </a:ext>
            </a:extLst>
          </p:cNvPr>
          <p:cNvGraphicFramePr>
            <a:graphicFrameLocks noGrp="1"/>
          </p:cNvGraphicFramePr>
          <p:nvPr/>
        </p:nvGraphicFramePr>
        <p:xfrm>
          <a:off x="1816100" y="-3676650"/>
          <a:ext cx="81914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67">
                  <a:extLst>
                    <a:ext uri="{9D8B030D-6E8A-4147-A177-3AD203B41FA5}">
                      <a16:colId xmlns:a16="http://schemas.microsoft.com/office/drawing/2014/main" val="105863196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028589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2027402177"/>
                    </a:ext>
                  </a:extLst>
                </a:gridCol>
                <a:gridCol w="1269019">
                  <a:extLst>
                    <a:ext uri="{9D8B030D-6E8A-4147-A177-3AD203B41FA5}">
                      <a16:colId xmlns:a16="http://schemas.microsoft.com/office/drawing/2014/main" val="2508211369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881274683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2599262"/>
                    </a:ext>
                  </a:extLst>
                </a:gridCol>
                <a:gridCol w="1296808">
                  <a:extLst>
                    <a:ext uri="{9D8B030D-6E8A-4147-A177-3AD203B41FA5}">
                      <a16:colId xmlns:a16="http://schemas.microsoft.com/office/drawing/2014/main" val="31023585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Lieu du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Plateau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14241"/>
                  </a:ext>
                </a:extLst>
              </a:tr>
              <a:tr h="2667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SAMEDI 19 NOVEMBRE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82939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82368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30516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96665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68775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1776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8522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HITIA'A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HITIA'A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966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954ACF4A-2CB2-32FB-B262-24D375CEB318}"/>
              </a:ext>
            </a:extLst>
          </p:cNvPr>
          <p:cNvSpPr txBox="1"/>
          <p:nvPr/>
        </p:nvSpPr>
        <p:spPr>
          <a:xfrm>
            <a:off x="4228043" y="145357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U11</a:t>
            </a:r>
            <a:endParaRPr lang="fr-PF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F428FD1-BDBC-607F-BF3B-A5AA86309297}"/>
              </a:ext>
            </a:extLst>
          </p:cNvPr>
          <p:cNvSpPr txBox="1"/>
          <p:nvPr/>
        </p:nvSpPr>
        <p:spPr>
          <a:xfrm>
            <a:off x="7508799" y="144867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U13</a:t>
            </a:r>
            <a:endParaRPr lang="fr-PF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EE60727-2C54-8023-5582-C2E58818D1FF}"/>
              </a:ext>
            </a:extLst>
          </p:cNvPr>
          <p:cNvSpPr txBox="1"/>
          <p:nvPr/>
        </p:nvSpPr>
        <p:spPr>
          <a:xfrm>
            <a:off x="4209303" y="3658906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8H30 / 10h30                                     </a:t>
            </a:r>
            <a:r>
              <a:rPr lang="fr-FR" b="1" dirty="0" err="1"/>
              <a:t>10H30</a:t>
            </a:r>
            <a:r>
              <a:rPr lang="fr-FR" b="1" dirty="0"/>
              <a:t> / 12H30</a:t>
            </a:r>
            <a:endParaRPr lang="fr-PF" b="1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5F6E86B-78B4-72B0-BC09-8D771B4D089B}"/>
              </a:ext>
            </a:extLst>
          </p:cNvPr>
          <p:cNvSpPr txBox="1"/>
          <p:nvPr/>
        </p:nvSpPr>
        <p:spPr>
          <a:xfrm>
            <a:off x="5542872" y="2116111"/>
            <a:ext cx="10134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</a:t>
            </a:r>
          </a:p>
          <a:p>
            <a:r>
              <a:rPr lang="fr-FR" dirty="0"/>
              <a:t>C</a:t>
            </a:r>
          </a:p>
          <a:p>
            <a:r>
              <a:rPr lang="fr-FR" dirty="0"/>
              <a:t>D</a:t>
            </a:r>
          </a:p>
          <a:p>
            <a:r>
              <a:rPr lang="fr-FR" dirty="0"/>
              <a:t>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236924C-3FA9-7BB8-39A5-515D689CE016}"/>
              </a:ext>
            </a:extLst>
          </p:cNvPr>
          <p:cNvSpPr txBox="1"/>
          <p:nvPr/>
        </p:nvSpPr>
        <p:spPr>
          <a:xfrm>
            <a:off x="8727999" y="2087952"/>
            <a:ext cx="10134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</a:t>
            </a:r>
          </a:p>
          <a:p>
            <a:r>
              <a:rPr lang="fr-FR" dirty="0"/>
              <a:t>C</a:t>
            </a:r>
          </a:p>
          <a:p>
            <a:r>
              <a:rPr lang="fr-FR" dirty="0"/>
              <a:t>D</a:t>
            </a:r>
          </a:p>
          <a:p>
            <a:r>
              <a:rPr lang="fr-FR" dirty="0"/>
              <a:t>E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53AC1B86-0BD5-56FE-8740-B44399E062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2990" y="1784080"/>
            <a:ext cx="1242060" cy="172974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E1D54B0-8B4E-4DFE-74FC-BB6D9D13AE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8129" y="1784080"/>
            <a:ext cx="1242060" cy="172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3DFED-AF9B-1409-624E-C3FF2498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227" y="218645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Les préconisations de Format pour un temps de jeu suffisant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8C7F66-E939-042F-0250-22CCE735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21A1DDA-DECF-26CE-2269-32C94136E3C8}"/>
              </a:ext>
            </a:extLst>
          </p:cNvPr>
          <p:cNvSpPr txBox="1"/>
          <p:nvPr/>
        </p:nvSpPr>
        <p:spPr>
          <a:xfrm>
            <a:off x="5405890" y="3295875"/>
            <a:ext cx="18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La Lettre correspond à celle en face de votre club diapo précédente </a:t>
            </a:r>
            <a:endParaRPr lang="fr-PF" sz="1600" b="1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1219277-EF96-9DCC-AC84-FED6DBEF6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21" y="1314363"/>
            <a:ext cx="4861869" cy="234448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D615566-5160-01D5-E143-7FDCF72B3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549" y="1314363"/>
            <a:ext cx="4763430" cy="250460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C793EE0-1639-76EE-43EA-B98A2265C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21" y="3883516"/>
            <a:ext cx="4880085" cy="271041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F25B246-39F3-1DD6-D314-CD1506392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549" y="3979682"/>
            <a:ext cx="4763430" cy="274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66722" y="248386"/>
            <a:ext cx="10133966" cy="6472708"/>
            <a:chOff x="1466722" y="248386"/>
            <a:chExt cx="10133966" cy="6472708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6722" y="248386"/>
              <a:ext cx="9808464" cy="60228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587228" y="6356604"/>
              <a:ext cx="1013460" cy="364490"/>
            </a:xfrm>
            <a:custGeom>
              <a:avLst/>
              <a:gdLst/>
              <a:ahLst/>
              <a:cxnLst/>
              <a:rect l="l" t="t" r="r" b="b"/>
              <a:pathLst>
                <a:path w="1013459" h="364490">
                  <a:moveTo>
                    <a:pt x="506729" y="0"/>
                  </a:moveTo>
                  <a:lnTo>
                    <a:pt x="437959" y="1662"/>
                  </a:lnTo>
                  <a:lnTo>
                    <a:pt x="372004" y="6505"/>
                  </a:lnTo>
                  <a:lnTo>
                    <a:pt x="309467" y="14311"/>
                  </a:lnTo>
                  <a:lnTo>
                    <a:pt x="250951" y="24863"/>
                  </a:lnTo>
                  <a:lnTo>
                    <a:pt x="197061" y="37945"/>
                  </a:lnTo>
                  <a:lnTo>
                    <a:pt x="148399" y="53340"/>
                  </a:lnTo>
                  <a:lnTo>
                    <a:pt x="105568" y="70829"/>
                  </a:lnTo>
                  <a:lnTo>
                    <a:pt x="69172" y="90198"/>
                  </a:lnTo>
                  <a:lnTo>
                    <a:pt x="18097" y="133702"/>
                  </a:lnTo>
                  <a:lnTo>
                    <a:pt x="0" y="182118"/>
                  </a:lnTo>
                  <a:lnTo>
                    <a:pt x="4624" y="206830"/>
                  </a:lnTo>
                  <a:lnTo>
                    <a:pt x="39814" y="253007"/>
                  </a:lnTo>
                  <a:lnTo>
                    <a:pt x="105568" y="293406"/>
                  </a:lnTo>
                  <a:lnTo>
                    <a:pt x="148399" y="310896"/>
                  </a:lnTo>
                  <a:lnTo>
                    <a:pt x="197061" y="326290"/>
                  </a:lnTo>
                  <a:lnTo>
                    <a:pt x="250952" y="339372"/>
                  </a:lnTo>
                  <a:lnTo>
                    <a:pt x="309467" y="349924"/>
                  </a:lnTo>
                  <a:lnTo>
                    <a:pt x="372004" y="357730"/>
                  </a:lnTo>
                  <a:lnTo>
                    <a:pt x="437959" y="362573"/>
                  </a:lnTo>
                  <a:lnTo>
                    <a:pt x="506729" y="364236"/>
                  </a:lnTo>
                  <a:lnTo>
                    <a:pt x="575500" y="362573"/>
                  </a:lnTo>
                  <a:lnTo>
                    <a:pt x="641455" y="357730"/>
                  </a:lnTo>
                  <a:lnTo>
                    <a:pt x="703992" y="349924"/>
                  </a:lnTo>
                  <a:lnTo>
                    <a:pt x="762507" y="339372"/>
                  </a:lnTo>
                  <a:lnTo>
                    <a:pt x="816398" y="326290"/>
                  </a:lnTo>
                  <a:lnTo>
                    <a:pt x="865060" y="310896"/>
                  </a:lnTo>
                  <a:lnTo>
                    <a:pt x="907891" y="293406"/>
                  </a:lnTo>
                  <a:lnTo>
                    <a:pt x="944287" y="274037"/>
                  </a:lnTo>
                  <a:lnTo>
                    <a:pt x="995362" y="230533"/>
                  </a:lnTo>
                  <a:lnTo>
                    <a:pt x="1013460" y="182118"/>
                  </a:lnTo>
                  <a:lnTo>
                    <a:pt x="1008835" y="157405"/>
                  </a:lnTo>
                  <a:lnTo>
                    <a:pt x="973645" y="111228"/>
                  </a:lnTo>
                  <a:lnTo>
                    <a:pt x="907891" y="70829"/>
                  </a:lnTo>
                  <a:lnTo>
                    <a:pt x="865060" y="53340"/>
                  </a:lnTo>
                  <a:lnTo>
                    <a:pt x="816398" y="37945"/>
                  </a:lnTo>
                  <a:lnTo>
                    <a:pt x="762507" y="24863"/>
                  </a:lnTo>
                  <a:lnTo>
                    <a:pt x="703992" y="14311"/>
                  </a:lnTo>
                  <a:lnTo>
                    <a:pt x="641455" y="6505"/>
                  </a:lnTo>
                  <a:lnTo>
                    <a:pt x="575500" y="1662"/>
                  </a:lnTo>
                  <a:lnTo>
                    <a:pt x="5067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0587228" y="6356603"/>
            <a:ext cx="1013460" cy="364490"/>
          </a:xfrm>
          <a:custGeom>
            <a:avLst/>
            <a:gdLst/>
            <a:ahLst/>
            <a:cxnLst/>
            <a:rect l="l" t="t" r="r" b="b"/>
            <a:pathLst>
              <a:path w="1013459" h="364490">
                <a:moveTo>
                  <a:pt x="0" y="182118"/>
                </a:moveTo>
                <a:lnTo>
                  <a:pt x="18097" y="133702"/>
                </a:lnTo>
                <a:lnTo>
                  <a:pt x="69172" y="90198"/>
                </a:lnTo>
                <a:lnTo>
                  <a:pt x="105568" y="70829"/>
                </a:lnTo>
                <a:lnTo>
                  <a:pt x="148399" y="53340"/>
                </a:lnTo>
                <a:lnTo>
                  <a:pt x="197061" y="37945"/>
                </a:lnTo>
                <a:lnTo>
                  <a:pt x="250951" y="24863"/>
                </a:lnTo>
                <a:lnTo>
                  <a:pt x="309467" y="14311"/>
                </a:lnTo>
                <a:lnTo>
                  <a:pt x="372004" y="6505"/>
                </a:lnTo>
                <a:lnTo>
                  <a:pt x="437959" y="1662"/>
                </a:lnTo>
                <a:lnTo>
                  <a:pt x="506729" y="0"/>
                </a:lnTo>
                <a:lnTo>
                  <a:pt x="575500" y="1662"/>
                </a:lnTo>
                <a:lnTo>
                  <a:pt x="641455" y="6505"/>
                </a:lnTo>
                <a:lnTo>
                  <a:pt x="703992" y="14311"/>
                </a:lnTo>
                <a:lnTo>
                  <a:pt x="762507" y="24863"/>
                </a:lnTo>
                <a:lnTo>
                  <a:pt x="816398" y="37945"/>
                </a:lnTo>
                <a:lnTo>
                  <a:pt x="865060" y="53340"/>
                </a:lnTo>
                <a:lnTo>
                  <a:pt x="907891" y="70829"/>
                </a:lnTo>
                <a:lnTo>
                  <a:pt x="944287" y="90198"/>
                </a:lnTo>
                <a:lnTo>
                  <a:pt x="995362" y="133702"/>
                </a:lnTo>
                <a:lnTo>
                  <a:pt x="1013460" y="182118"/>
                </a:lnTo>
                <a:lnTo>
                  <a:pt x="1008835" y="206830"/>
                </a:lnTo>
                <a:lnTo>
                  <a:pt x="973645" y="253007"/>
                </a:lnTo>
                <a:lnTo>
                  <a:pt x="907891" y="293406"/>
                </a:lnTo>
                <a:lnTo>
                  <a:pt x="865060" y="310896"/>
                </a:lnTo>
                <a:lnTo>
                  <a:pt x="816398" y="326290"/>
                </a:lnTo>
                <a:lnTo>
                  <a:pt x="762507" y="339372"/>
                </a:lnTo>
                <a:lnTo>
                  <a:pt x="703992" y="349924"/>
                </a:lnTo>
                <a:lnTo>
                  <a:pt x="641455" y="357730"/>
                </a:lnTo>
                <a:lnTo>
                  <a:pt x="575500" y="362573"/>
                </a:lnTo>
                <a:lnTo>
                  <a:pt x="506729" y="364236"/>
                </a:lnTo>
                <a:lnTo>
                  <a:pt x="437959" y="362573"/>
                </a:lnTo>
                <a:lnTo>
                  <a:pt x="372004" y="357730"/>
                </a:lnTo>
                <a:lnTo>
                  <a:pt x="309467" y="349924"/>
                </a:lnTo>
                <a:lnTo>
                  <a:pt x="250952" y="339372"/>
                </a:lnTo>
                <a:lnTo>
                  <a:pt x="197061" y="326290"/>
                </a:lnTo>
                <a:lnTo>
                  <a:pt x="148399" y="310896"/>
                </a:lnTo>
                <a:lnTo>
                  <a:pt x="105568" y="293406"/>
                </a:lnTo>
                <a:lnTo>
                  <a:pt x="69172" y="274037"/>
                </a:lnTo>
                <a:lnTo>
                  <a:pt x="18097" y="230533"/>
                </a:lnTo>
                <a:lnTo>
                  <a:pt x="0" y="18211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80BC2-81A5-E85B-F410-85C45D4D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248" y="-159310"/>
            <a:ext cx="9259504" cy="1325563"/>
          </a:xfrm>
        </p:spPr>
        <p:txBody>
          <a:bodyPr/>
          <a:lstStyle/>
          <a:p>
            <a:r>
              <a:rPr lang="fr-FR" dirty="0"/>
              <a:t>Atelier Educatif </a:t>
            </a:r>
            <a:endParaRPr lang="fr-PF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0DB5A7-DC7B-C33A-012A-434854A22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ED75775-203B-8EBE-2C27-2FB62D936F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12" t="13203" r="35147" b="9150"/>
          <a:stretch/>
        </p:blipFill>
        <p:spPr>
          <a:xfrm>
            <a:off x="1649506" y="869575"/>
            <a:ext cx="4123765" cy="591670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E1B4670-FF88-818C-0F04-6F94659601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91" t="17005" r="35073" b="5883"/>
          <a:stretch/>
        </p:blipFill>
        <p:spPr>
          <a:xfrm>
            <a:off x="6523546" y="869575"/>
            <a:ext cx="4123765" cy="58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9759A-358B-4B0A-58DC-D60D7F34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complémentaires </a:t>
            </a:r>
            <a:endParaRPr lang="fr-P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F29A9-D726-79DE-B323-3DA5CA9A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59" y="1794704"/>
            <a:ext cx="10785957" cy="4351338"/>
          </a:xfrm>
        </p:spPr>
        <p:txBody>
          <a:bodyPr>
            <a:normAutofit/>
          </a:bodyPr>
          <a:lstStyle/>
          <a:p>
            <a:r>
              <a:rPr lang="fr-FR" sz="2400" dirty="0"/>
              <a:t>Les feuilles de matchs sont à retourner à la FTF à l’adresse mail suivante : </a:t>
            </a:r>
            <a:r>
              <a:rPr lang="fr-FR" sz="2400" b="1" dirty="0">
                <a:hlinkClick r:id="rId2"/>
              </a:rPr>
              <a:t>yohan.tristant@ftf.pf</a:t>
            </a:r>
            <a:r>
              <a:rPr lang="fr-FR" sz="2400" b="1" dirty="0"/>
              <a:t> avant mardi 12H de la semaine qui suit le festival </a:t>
            </a:r>
          </a:p>
          <a:p>
            <a:endParaRPr lang="fr-FR" b="1" dirty="0"/>
          </a:p>
          <a:p>
            <a:r>
              <a:rPr lang="fr-FR" sz="2400" dirty="0"/>
              <a:t>Obligation de présenter ses licences au club recevant à votre arrivée sur le festival </a:t>
            </a:r>
          </a:p>
          <a:p>
            <a:endParaRPr lang="fr-FR" sz="2400" dirty="0"/>
          </a:p>
          <a:p>
            <a:r>
              <a:rPr lang="fr-FR" sz="2400" dirty="0"/>
              <a:t>Protèges Tibias obligatoires !</a:t>
            </a:r>
          </a:p>
          <a:p>
            <a:endParaRPr lang="fr-FR" sz="2400" dirty="0"/>
          </a:p>
          <a:p>
            <a:r>
              <a:rPr lang="fr-FR" sz="2400" dirty="0"/>
              <a:t>Respect du temps de jeu par équipes et par joueurs !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2E7B4D-1BB8-2F56-8F51-0BB1496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70715-99B8-C175-3CA5-F30825FF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800</TotalTime>
  <Words>377</Words>
  <Application>Microsoft Office PowerPoint</Application>
  <PresentationFormat>Grand écran</PresentationFormat>
  <Paragraphs>87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FTF</vt:lpstr>
      <vt:lpstr>Présentation PowerPoint</vt:lpstr>
      <vt:lpstr>FOOTBALL</vt:lpstr>
      <vt:lpstr>Les préconisations de Format pour un temps de jeu suffisant </vt:lpstr>
      <vt:lpstr>Présentation PowerPoint</vt:lpstr>
      <vt:lpstr>Atelier Educatif </vt:lpstr>
      <vt:lpstr>Informations complémentaires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Yohan</cp:lastModifiedBy>
  <cp:revision>45</cp:revision>
  <dcterms:created xsi:type="dcterms:W3CDTF">2022-09-26T20:04:09Z</dcterms:created>
  <dcterms:modified xsi:type="dcterms:W3CDTF">2023-03-10T01:44:51Z</dcterms:modified>
</cp:coreProperties>
</file>