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442" r:id="rId5"/>
    <p:sldId id="401" r:id="rId6"/>
    <p:sldId id="448" r:id="rId7"/>
    <p:sldId id="444" r:id="rId8"/>
    <p:sldId id="449" r:id="rId9"/>
    <p:sldId id="450" r:id="rId10"/>
    <p:sldId id="451" r:id="rId11"/>
    <p:sldId id="452" r:id="rId12"/>
    <p:sldId id="458" r:id="rId13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an" initials="Y" lastIdx="1" clrIdx="0">
    <p:extLst>
      <p:ext uri="{19B8F6BF-5375-455C-9EA6-DF929625EA0E}">
        <p15:presenceInfo xmlns:p15="http://schemas.microsoft.com/office/powerpoint/2012/main" userId="Yo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85" d="100"/>
          <a:sy n="85" d="100"/>
        </p:scale>
        <p:origin x="59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PROJET CLUB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PF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3F-4ADF-A6FF-1174925FAF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3F-4ADF-A6FF-1174925FAF8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3F-4ADF-A6FF-1174925FAF84}"/>
              </c:ext>
            </c:extLst>
          </c:dPt>
          <c:dPt>
            <c:idx val="3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3F-4ADF-A6FF-1174925FAF84}"/>
              </c:ext>
            </c:extLst>
          </c:dPt>
          <c:cat>
            <c:strRef>
              <c:f>Feuil1!$A$2:$A$5</c:f>
              <c:strCache>
                <c:ptCount val="4"/>
                <c:pt idx="0">
                  <c:v>ASSOCIATIF</c:v>
                </c:pt>
                <c:pt idx="1">
                  <c:v>ENCADREMENT et FORMATION</c:v>
                </c:pt>
                <c:pt idx="2">
                  <c:v>EDUCATIF</c:v>
                </c:pt>
                <c:pt idx="3">
                  <c:v>SPORTIF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3F-4ADF-A6FF-1174925FA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5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PF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PF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PF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PF"/>
          </a:p>
        </c:txPr>
      </c:legendEntry>
      <c:layout>
        <c:manualLayout>
          <c:xMode val="edge"/>
          <c:yMode val="edge"/>
          <c:x val="0"/>
          <c:y val="0.78068274648898217"/>
          <c:w val="1"/>
          <c:h val="0.21931725351101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PF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PF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03EC6-AD02-41EE-B43A-19346BFA380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PF"/>
        </a:p>
      </dgm:t>
    </dgm:pt>
    <dgm:pt modelId="{E4859ABA-90A7-43AE-9E27-01C648A37260}">
      <dgm:prSet/>
      <dgm:spPr/>
      <dgm:t>
        <a:bodyPr/>
        <a:lstStyle/>
        <a:p>
          <a:r>
            <a:rPr lang="fr-FR" dirty="0"/>
            <a:t>Présentation du Label comme outil d’accompagnement </a:t>
          </a:r>
          <a:endParaRPr lang="fr-PF" dirty="0"/>
        </a:p>
      </dgm:t>
    </dgm:pt>
    <dgm:pt modelId="{B619D750-A579-4C73-A073-384C3C880F67}" type="parTrans" cxnId="{493F669F-4652-4F14-8153-06E024409559}">
      <dgm:prSet/>
      <dgm:spPr/>
      <dgm:t>
        <a:bodyPr/>
        <a:lstStyle/>
        <a:p>
          <a:endParaRPr lang="fr-PF"/>
        </a:p>
      </dgm:t>
    </dgm:pt>
    <dgm:pt modelId="{883CF87B-344A-414C-B5F3-6ED523F085D3}" type="sibTrans" cxnId="{493F669F-4652-4F14-8153-06E024409559}">
      <dgm:prSet/>
      <dgm:spPr/>
      <dgm:t>
        <a:bodyPr/>
        <a:lstStyle/>
        <a:p>
          <a:endParaRPr lang="fr-PF"/>
        </a:p>
      </dgm:t>
    </dgm:pt>
    <dgm:pt modelId="{9A0DA2DC-A419-4366-8FAE-7CD5B82D2FFE}">
      <dgm:prSet/>
      <dgm:spPr/>
      <dgm:t>
        <a:bodyPr/>
        <a:lstStyle/>
        <a:p>
          <a:r>
            <a:rPr lang="fr-FR"/>
            <a:t>Présentation des projets structurants </a:t>
          </a:r>
          <a:endParaRPr lang="fr-PF"/>
        </a:p>
      </dgm:t>
    </dgm:pt>
    <dgm:pt modelId="{3D7CC2CD-5550-43D5-B92F-57D85765BFFE}" type="parTrans" cxnId="{7992B830-9CD7-4426-860D-DB8016AF152B}">
      <dgm:prSet/>
      <dgm:spPr/>
      <dgm:t>
        <a:bodyPr/>
        <a:lstStyle/>
        <a:p>
          <a:endParaRPr lang="fr-PF"/>
        </a:p>
      </dgm:t>
    </dgm:pt>
    <dgm:pt modelId="{B416CDD3-5A22-47B2-8FE1-B2607DEF9614}" type="sibTrans" cxnId="{7992B830-9CD7-4426-860D-DB8016AF152B}">
      <dgm:prSet/>
      <dgm:spPr/>
      <dgm:t>
        <a:bodyPr/>
        <a:lstStyle/>
        <a:p>
          <a:endParaRPr lang="fr-PF"/>
        </a:p>
      </dgm:t>
    </dgm:pt>
    <dgm:pt modelId="{82520CEA-4321-4C96-91D5-228E5BF4060F}">
      <dgm:prSet/>
      <dgm:spPr/>
      <dgm:t>
        <a:bodyPr/>
        <a:lstStyle/>
        <a:p>
          <a:r>
            <a:rPr lang="fr-FR"/>
            <a:t>Les visites clubs </a:t>
          </a:r>
          <a:endParaRPr lang="fr-PF"/>
        </a:p>
      </dgm:t>
    </dgm:pt>
    <dgm:pt modelId="{F80ED8E4-743F-4023-83E0-6DA48A7AB052}" type="parTrans" cxnId="{1CD4ADC7-906B-4C46-AFD2-91EB12239106}">
      <dgm:prSet/>
      <dgm:spPr/>
      <dgm:t>
        <a:bodyPr/>
        <a:lstStyle/>
        <a:p>
          <a:endParaRPr lang="fr-PF"/>
        </a:p>
      </dgm:t>
    </dgm:pt>
    <dgm:pt modelId="{D156CB40-8B28-4AE4-BD22-859C43B85CC3}" type="sibTrans" cxnId="{1CD4ADC7-906B-4C46-AFD2-91EB12239106}">
      <dgm:prSet/>
      <dgm:spPr/>
      <dgm:t>
        <a:bodyPr/>
        <a:lstStyle/>
        <a:p>
          <a:endParaRPr lang="fr-PF"/>
        </a:p>
      </dgm:t>
    </dgm:pt>
    <dgm:pt modelId="{E0CA3AF4-D3BC-49AB-BBB5-806273AC380C}">
      <dgm:prSet/>
      <dgm:spPr/>
      <dgm:t>
        <a:bodyPr/>
        <a:lstStyle/>
        <a:p>
          <a:endParaRPr lang="fr-PF" dirty="0"/>
        </a:p>
      </dgm:t>
    </dgm:pt>
    <dgm:pt modelId="{E0A99CE3-0FEB-4BC7-81A0-29C25D2F01D2}" type="parTrans" cxnId="{B15DDE4E-0C13-4D30-B7CC-7A6E86B01C75}">
      <dgm:prSet/>
      <dgm:spPr/>
      <dgm:t>
        <a:bodyPr/>
        <a:lstStyle/>
        <a:p>
          <a:endParaRPr lang="fr-PF"/>
        </a:p>
      </dgm:t>
    </dgm:pt>
    <dgm:pt modelId="{2CA20B02-1CBA-47C8-821A-B493DA0D9003}" type="sibTrans" cxnId="{B15DDE4E-0C13-4D30-B7CC-7A6E86B01C75}">
      <dgm:prSet/>
      <dgm:spPr/>
      <dgm:t>
        <a:bodyPr/>
        <a:lstStyle/>
        <a:p>
          <a:endParaRPr lang="fr-PF"/>
        </a:p>
      </dgm:t>
    </dgm:pt>
    <dgm:pt modelId="{0346E7B1-83C7-4B91-AFC4-8C94758E4D2C}">
      <dgm:prSet/>
      <dgm:spPr/>
      <dgm:t>
        <a:bodyPr/>
        <a:lstStyle/>
        <a:p>
          <a:r>
            <a:rPr lang="fr-FR" dirty="0"/>
            <a:t>Présentation Des projets à Moorea </a:t>
          </a:r>
          <a:endParaRPr lang="fr-PF" dirty="0"/>
        </a:p>
      </dgm:t>
    </dgm:pt>
    <dgm:pt modelId="{D95A7951-DC76-461D-AFC6-A92D70AE5CCE}" type="sibTrans" cxnId="{F025B6AB-3C4E-4045-ADFC-5172EBDE5278}">
      <dgm:prSet/>
      <dgm:spPr/>
      <dgm:t>
        <a:bodyPr/>
        <a:lstStyle/>
        <a:p>
          <a:endParaRPr lang="fr-PF"/>
        </a:p>
      </dgm:t>
    </dgm:pt>
    <dgm:pt modelId="{77717DB3-0C94-441B-B73D-20740A601C57}" type="parTrans" cxnId="{F025B6AB-3C4E-4045-ADFC-5172EBDE5278}">
      <dgm:prSet/>
      <dgm:spPr/>
      <dgm:t>
        <a:bodyPr/>
        <a:lstStyle/>
        <a:p>
          <a:endParaRPr lang="fr-PF"/>
        </a:p>
      </dgm:t>
    </dgm:pt>
    <dgm:pt modelId="{66DEB817-BF20-438C-B8D5-F5B35318523D}" type="pres">
      <dgm:prSet presAssocID="{EE003EC6-AD02-41EE-B43A-19346BFA3801}" presName="vert0" presStyleCnt="0">
        <dgm:presLayoutVars>
          <dgm:dir/>
          <dgm:animOne val="branch"/>
          <dgm:animLvl val="lvl"/>
        </dgm:presLayoutVars>
      </dgm:prSet>
      <dgm:spPr/>
    </dgm:pt>
    <dgm:pt modelId="{B086ABC7-7047-4EBF-A831-8D1DD4B4E691}" type="pres">
      <dgm:prSet presAssocID="{E4859ABA-90A7-43AE-9E27-01C648A37260}" presName="thickLine" presStyleLbl="alignNode1" presStyleIdx="0" presStyleCnt="5"/>
      <dgm:spPr/>
    </dgm:pt>
    <dgm:pt modelId="{7AAA366D-DFF7-4A2C-A0F7-FC6E19281029}" type="pres">
      <dgm:prSet presAssocID="{E4859ABA-90A7-43AE-9E27-01C648A37260}" presName="horz1" presStyleCnt="0"/>
      <dgm:spPr/>
    </dgm:pt>
    <dgm:pt modelId="{5C1CBD69-5CEA-4ED2-8A8D-F44173BC9A09}" type="pres">
      <dgm:prSet presAssocID="{E4859ABA-90A7-43AE-9E27-01C648A37260}" presName="tx1" presStyleLbl="revTx" presStyleIdx="0" presStyleCnt="5"/>
      <dgm:spPr/>
    </dgm:pt>
    <dgm:pt modelId="{BFE65440-9EDE-4031-9B3D-FCB33F87A464}" type="pres">
      <dgm:prSet presAssocID="{E4859ABA-90A7-43AE-9E27-01C648A37260}" presName="vert1" presStyleCnt="0"/>
      <dgm:spPr/>
    </dgm:pt>
    <dgm:pt modelId="{89EF720B-B0FF-4570-8545-9EF2D60C11EA}" type="pres">
      <dgm:prSet presAssocID="{9A0DA2DC-A419-4366-8FAE-7CD5B82D2FFE}" presName="thickLine" presStyleLbl="alignNode1" presStyleIdx="1" presStyleCnt="5"/>
      <dgm:spPr/>
    </dgm:pt>
    <dgm:pt modelId="{6008BD54-FEE3-420B-82E9-DAD5B14F4A2C}" type="pres">
      <dgm:prSet presAssocID="{9A0DA2DC-A419-4366-8FAE-7CD5B82D2FFE}" presName="horz1" presStyleCnt="0"/>
      <dgm:spPr/>
    </dgm:pt>
    <dgm:pt modelId="{7266B101-96E6-49AB-8329-81C4A3C97610}" type="pres">
      <dgm:prSet presAssocID="{9A0DA2DC-A419-4366-8FAE-7CD5B82D2FFE}" presName="tx1" presStyleLbl="revTx" presStyleIdx="1" presStyleCnt="5"/>
      <dgm:spPr/>
    </dgm:pt>
    <dgm:pt modelId="{0302D172-4ADC-43CA-AB66-2FFA66D0FFC4}" type="pres">
      <dgm:prSet presAssocID="{9A0DA2DC-A419-4366-8FAE-7CD5B82D2FFE}" presName="vert1" presStyleCnt="0"/>
      <dgm:spPr/>
    </dgm:pt>
    <dgm:pt modelId="{7B21C84A-3C63-4E81-887A-147D4AAB5F9C}" type="pres">
      <dgm:prSet presAssocID="{82520CEA-4321-4C96-91D5-228E5BF4060F}" presName="thickLine" presStyleLbl="alignNode1" presStyleIdx="2" presStyleCnt="5"/>
      <dgm:spPr/>
    </dgm:pt>
    <dgm:pt modelId="{6B0A66C3-65E3-444C-BA53-F3DA6A690B78}" type="pres">
      <dgm:prSet presAssocID="{82520CEA-4321-4C96-91D5-228E5BF4060F}" presName="horz1" presStyleCnt="0"/>
      <dgm:spPr/>
    </dgm:pt>
    <dgm:pt modelId="{2FCFF26B-6B8B-46E6-B27F-8112DF72F146}" type="pres">
      <dgm:prSet presAssocID="{82520CEA-4321-4C96-91D5-228E5BF4060F}" presName="tx1" presStyleLbl="revTx" presStyleIdx="2" presStyleCnt="5"/>
      <dgm:spPr/>
    </dgm:pt>
    <dgm:pt modelId="{832EF84D-85B8-44F3-BF5F-2EF3BFF4166D}" type="pres">
      <dgm:prSet presAssocID="{82520CEA-4321-4C96-91D5-228E5BF4060F}" presName="vert1" presStyleCnt="0"/>
      <dgm:spPr/>
    </dgm:pt>
    <dgm:pt modelId="{4D29CDCA-6EF5-4CB8-B43C-F4452D7B15AF}" type="pres">
      <dgm:prSet presAssocID="{0346E7B1-83C7-4B91-AFC4-8C94758E4D2C}" presName="thickLine" presStyleLbl="alignNode1" presStyleIdx="3" presStyleCnt="5"/>
      <dgm:spPr/>
    </dgm:pt>
    <dgm:pt modelId="{61823157-1FEA-4A47-AECD-E267535E82C1}" type="pres">
      <dgm:prSet presAssocID="{0346E7B1-83C7-4B91-AFC4-8C94758E4D2C}" presName="horz1" presStyleCnt="0"/>
      <dgm:spPr/>
    </dgm:pt>
    <dgm:pt modelId="{8A70BA69-3E0B-4351-B35A-A99AECC35DB9}" type="pres">
      <dgm:prSet presAssocID="{0346E7B1-83C7-4B91-AFC4-8C94758E4D2C}" presName="tx1" presStyleLbl="revTx" presStyleIdx="3" presStyleCnt="5"/>
      <dgm:spPr/>
    </dgm:pt>
    <dgm:pt modelId="{A8E441D6-3007-4A27-ACF3-575EEE48618A}" type="pres">
      <dgm:prSet presAssocID="{0346E7B1-83C7-4B91-AFC4-8C94758E4D2C}" presName="vert1" presStyleCnt="0"/>
      <dgm:spPr/>
    </dgm:pt>
    <dgm:pt modelId="{D7ADAA7D-D9F6-4BC5-9978-50D72F26D1E3}" type="pres">
      <dgm:prSet presAssocID="{E0CA3AF4-D3BC-49AB-BBB5-806273AC380C}" presName="thickLine" presStyleLbl="alignNode1" presStyleIdx="4" presStyleCnt="5"/>
      <dgm:spPr/>
    </dgm:pt>
    <dgm:pt modelId="{D997D9A1-AD8D-48D9-9396-FDF1B51BEC3C}" type="pres">
      <dgm:prSet presAssocID="{E0CA3AF4-D3BC-49AB-BBB5-806273AC380C}" presName="horz1" presStyleCnt="0"/>
      <dgm:spPr/>
    </dgm:pt>
    <dgm:pt modelId="{2FA827EF-416F-4A4E-AB77-67546833BE0B}" type="pres">
      <dgm:prSet presAssocID="{E0CA3AF4-D3BC-49AB-BBB5-806273AC380C}" presName="tx1" presStyleLbl="revTx" presStyleIdx="4" presStyleCnt="5"/>
      <dgm:spPr/>
    </dgm:pt>
    <dgm:pt modelId="{292FFEF0-954A-4882-AD32-99AEC0A5670F}" type="pres">
      <dgm:prSet presAssocID="{E0CA3AF4-D3BC-49AB-BBB5-806273AC380C}" presName="vert1" presStyleCnt="0"/>
      <dgm:spPr/>
    </dgm:pt>
  </dgm:ptLst>
  <dgm:cxnLst>
    <dgm:cxn modelId="{EA39802C-36A6-4E5F-A801-A05BF188A9FC}" type="presOf" srcId="{E0CA3AF4-D3BC-49AB-BBB5-806273AC380C}" destId="{2FA827EF-416F-4A4E-AB77-67546833BE0B}" srcOrd="0" destOrd="0" presId="urn:microsoft.com/office/officeart/2008/layout/LinedList"/>
    <dgm:cxn modelId="{AA5F512D-32AE-4BBC-9A80-4D7DAB171109}" type="presOf" srcId="{E4859ABA-90A7-43AE-9E27-01C648A37260}" destId="{5C1CBD69-5CEA-4ED2-8A8D-F44173BC9A09}" srcOrd="0" destOrd="0" presId="urn:microsoft.com/office/officeart/2008/layout/LinedList"/>
    <dgm:cxn modelId="{7992B830-9CD7-4426-860D-DB8016AF152B}" srcId="{EE003EC6-AD02-41EE-B43A-19346BFA3801}" destId="{9A0DA2DC-A419-4366-8FAE-7CD5B82D2FFE}" srcOrd="1" destOrd="0" parTransId="{3D7CC2CD-5550-43D5-B92F-57D85765BFFE}" sibTransId="{B416CDD3-5A22-47B2-8FE1-B2607DEF9614}"/>
    <dgm:cxn modelId="{CE9A474B-D99E-4BA9-8B66-89A446E945E1}" type="presOf" srcId="{0346E7B1-83C7-4B91-AFC4-8C94758E4D2C}" destId="{8A70BA69-3E0B-4351-B35A-A99AECC35DB9}" srcOrd="0" destOrd="0" presId="urn:microsoft.com/office/officeart/2008/layout/LinedList"/>
    <dgm:cxn modelId="{D64E7E6B-0780-478A-8F14-A4A6C6FDA371}" type="presOf" srcId="{82520CEA-4321-4C96-91D5-228E5BF4060F}" destId="{2FCFF26B-6B8B-46E6-B27F-8112DF72F146}" srcOrd="0" destOrd="0" presId="urn:microsoft.com/office/officeart/2008/layout/LinedList"/>
    <dgm:cxn modelId="{B15DDE4E-0C13-4D30-B7CC-7A6E86B01C75}" srcId="{EE003EC6-AD02-41EE-B43A-19346BFA3801}" destId="{E0CA3AF4-D3BC-49AB-BBB5-806273AC380C}" srcOrd="4" destOrd="0" parTransId="{E0A99CE3-0FEB-4BC7-81A0-29C25D2F01D2}" sibTransId="{2CA20B02-1CBA-47C8-821A-B493DA0D9003}"/>
    <dgm:cxn modelId="{2E1ABB94-42A3-4B8D-B64F-92142CF01637}" type="presOf" srcId="{EE003EC6-AD02-41EE-B43A-19346BFA3801}" destId="{66DEB817-BF20-438C-B8D5-F5B35318523D}" srcOrd="0" destOrd="0" presId="urn:microsoft.com/office/officeart/2008/layout/LinedList"/>
    <dgm:cxn modelId="{493F669F-4652-4F14-8153-06E024409559}" srcId="{EE003EC6-AD02-41EE-B43A-19346BFA3801}" destId="{E4859ABA-90A7-43AE-9E27-01C648A37260}" srcOrd="0" destOrd="0" parTransId="{B619D750-A579-4C73-A073-384C3C880F67}" sibTransId="{883CF87B-344A-414C-B5F3-6ED523F085D3}"/>
    <dgm:cxn modelId="{F025B6AB-3C4E-4045-ADFC-5172EBDE5278}" srcId="{EE003EC6-AD02-41EE-B43A-19346BFA3801}" destId="{0346E7B1-83C7-4B91-AFC4-8C94758E4D2C}" srcOrd="3" destOrd="0" parTransId="{77717DB3-0C94-441B-B73D-20740A601C57}" sibTransId="{D95A7951-DC76-461D-AFC6-A92D70AE5CCE}"/>
    <dgm:cxn modelId="{EC3F83C7-C0AE-4ACB-A88E-C861533A989C}" type="presOf" srcId="{9A0DA2DC-A419-4366-8FAE-7CD5B82D2FFE}" destId="{7266B101-96E6-49AB-8329-81C4A3C97610}" srcOrd="0" destOrd="0" presId="urn:microsoft.com/office/officeart/2008/layout/LinedList"/>
    <dgm:cxn modelId="{1CD4ADC7-906B-4C46-AFD2-91EB12239106}" srcId="{EE003EC6-AD02-41EE-B43A-19346BFA3801}" destId="{82520CEA-4321-4C96-91D5-228E5BF4060F}" srcOrd="2" destOrd="0" parTransId="{F80ED8E4-743F-4023-83E0-6DA48A7AB052}" sibTransId="{D156CB40-8B28-4AE4-BD22-859C43B85CC3}"/>
    <dgm:cxn modelId="{6F454B87-4992-4C76-ACF4-260B68C9E4C6}" type="presParOf" srcId="{66DEB817-BF20-438C-B8D5-F5B35318523D}" destId="{B086ABC7-7047-4EBF-A831-8D1DD4B4E691}" srcOrd="0" destOrd="0" presId="urn:microsoft.com/office/officeart/2008/layout/LinedList"/>
    <dgm:cxn modelId="{219D23CD-01AB-425F-B50D-8C38F3B17EA3}" type="presParOf" srcId="{66DEB817-BF20-438C-B8D5-F5B35318523D}" destId="{7AAA366D-DFF7-4A2C-A0F7-FC6E19281029}" srcOrd="1" destOrd="0" presId="urn:microsoft.com/office/officeart/2008/layout/LinedList"/>
    <dgm:cxn modelId="{87DBDC77-BEFB-4386-BC9D-B2F81719FB7D}" type="presParOf" srcId="{7AAA366D-DFF7-4A2C-A0F7-FC6E19281029}" destId="{5C1CBD69-5CEA-4ED2-8A8D-F44173BC9A09}" srcOrd="0" destOrd="0" presId="urn:microsoft.com/office/officeart/2008/layout/LinedList"/>
    <dgm:cxn modelId="{1E1D1695-6E06-4173-9C30-EF7A403AD434}" type="presParOf" srcId="{7AAA366D-DFF7-4A2C-A0F7-FC6E19281029}" destId="{BFE65440-9EDE-4031-9B3D-FCB33F87A464}" srcOrd="1" destOrd="0" presId="urn:microsoft.com/office/officeart/2008/layout/LinedList"/>
    <dgm:cxn modelId="{04B17F58-1A8F-427B-8178-1DFA8A7C499F}" type="presParOf" srcId="{66DEB817-BF20-438C-B8D5-F5B35318523D}" destId="{89EF720B-B0FF-4570-8545-9EF2D60C11EA}" srcOrd="2" destOrd="0" presId="urn:microsoft.com/office/officeart/2008/layout/LinedList"/>
    <dgm:cxn modelId="{B22FAD45-23B6-4742-96E0-C83FC80E2CF6}" type="presParOf" srcId="{66DEB817-BF20-438C-B8D5-F5B35318523D}" destId="{6008BD54-FEE3-420B-82E9-DAD5B14F4A2C}" srcOrd="3" destOrd="0" presId="urn:microsoft.com/office/officeart/2008/layout/LinedList"/>
    <dgm:cxn modelId="{3AE8C48C-9BF0-48D0-B2DD-09A8D93C4414}" type="presParOf" srcId="{6008BD54-FEE3-420B-82E9-DAD5B14F4A2C}" destId="{7266B101-96E6-49AB-8329-81C4A3C97610}" srcOrd="0" destOrd="0" presId="urn:microsoft.com/office/officeart/2008/layout/LinedList"/>
    <dgm:cxn modelId="{3FEE7C16-B02C-482B-89D7-C2884F57F8D0}" type="presParOf" srcId="{6008BD54-FEE3-420B-82E9-DAD5B14F4A2C}" destId="{0302D172-4ADC-43CA-AB66-2FFA66D0FFC4}" srcOrd="1" destOrd="0" presId="urn:microsoft.com/office/officeart/2008/layout/LinedList"/>
    <dgm:cxn modelId="{0B6735F3-5E1B-4065-87C3-A9ACB5CC0994}" type="presParOf" srcId="{66DEB817-BF20-438C-B8D5-F5B35318523D}" destId="{7B21C84A-3C63-4E81-887A-147D4AAB5F9C}" srcOrd="4" destOrd="0" presId="urn:microsoft.com/office/officeart/2008/layout/LinedList"/>
    <dgm:cxn modelId="{08F669B0-8EE7-427D-8B02-5C79DDD15B8D}" type="presParOf" srcId="{66DEB817-BF20-438C-B8D5-F5B35318523D}" destId="{6B0A66C3-65E3-444C-BA53-F3DA6A690B78}" srcOrd="5" destOrd="0" presId="urn:microsoft.com/office/officeart/2008/layout/LinedList"/>
    <dgm:cxn modelId="{A2980E5C-0253-48EF-AF9A-97935C5F794D}" type="presParOf" srcId="{6B0A66C3-65E3-444C-BA53-F3DA6A690B78}" destId="{2FCFF26B-6B8B-46E6-B27F-8112DF72F146}" srcOrd="0" destOrd="0" presId="urn:microsoft.com/office/officeart/2008/layout/LinedList"/>
    <dgm:cxn modelId="{DC0E6604-2A22-49AE-ABEF-9275CE620FCE}" type="presParOf" srcId="{6B0A66C3-65E3-444C-BA53-F3DA6A690B78}" destId="{832EF84D-85B8-44F3-BF5F-2EF3BFF4166D}" srcOrd="1" destOrd="0" presId="urn:microsoft.com/office/officeart/2008/layout/LinedList"/>
    <dgm:cxn modelId="{80EEAE6B-0352-4C73-B8EB-AA6E33F4E3AE}" type="presParOf" srcId="{66DEB817-BF20-438C-B8D5-F5B35318523D}" destId="{4D29CDCA-6EF5-4CB8-B43C-F4452D7B15AF}" srcOrd="6" destOrd="0" presId="urn:microsoft.com/office/officeart/2008/layout/LinedList"/>
    <dgm:cxn modelId="{91A1A47A-2C95-4CFA-AE7E-CD489455C11E}" type="presParOf" srcId="{66DEB817-BF20-438C-B8D5-F5B35318523D}" destId="{61823157-1FEA-4A47-AECD-E267535E82C1}" srcOrd="7" destOrd="0" presId="urn:microsoft.com/office/officeart/2008/layout/LinedList"/>
    <dgm:cxn modelId="{E3F11B43-5EC4-4EEC-92E5-97BA6A9FEC11}" type="presParOf" srcId="{61823157-1FEA-4A47-AECD-E267535E82C1}" destId="{8A70BA69-3E0B-4351-B35A-A99AECC35DB9}" srcOrd="0" destOrd="0" presId="urn:microsoft.com/office/officeart/2008/layout/LinedList"/>
    <dgm:cxn modelId="{982872E0-CDE5-41BA-98A4-4E25DD731636}" type="presParOf" srcId="{61823157-1FEA-4A47-AECD-E267535E82C1}" destId="{A8E441D6-3007-4A27-ACF3-575EEE48618A}" srcOrd="1" destOrd="0" presId="urn:microsoft.com/office/officeart/2008/layout/LinedList"/>
    <dgm:cxn modelId="{52508539-0BE2-4674-AE73-848121F81FA6}" type="presParOf" srcId="{66DEB817-BF20-438C-B8D5-F5B35318523D}" destId="{D7ADAA7D-D9F6-4BC5-9978-50D72F26D1E3}" srcOrd="8" destOrd="0" presId="urn:microsoft.com/office/officeart/2008/layout/LinedList"/>
    <dgm:cxn modelId="{676C0472-76E8-4BE8-92CE-8F0B1C225D68}" type="presParOf" srcId="{66DEB817-BF20-438C-B8D5-F5B35318523D}" destId="{D997D9A1-AD8D-48D9-9396-FDF1B51BEC3C}" srcOrd="9" destOrd="0" presId="urn:microsoft.com/office/officeart/2008/layout/LinedList"/>
    <dgm:cxn modelId="{D4C171E4-F887-482D-8773-398FFD365E8A}" type="presParOf" srcId="{D997D9A1-AD8D-48D9-9396-FDF1B51BEC3C}" destId="{2FA827EF-416F-4A4E-AB77-67546833BE0B}" srcOrd="0" destOrd="0" presId="urn:microsoft.com/office/officeart/2008/layout/LinedList"/>
    <dgm:cxn modelId="{D32E72B1-B81D-4228-8F6B-BC4F2D2151EE}" type="presParOf" srcId="{D997D9A1-AD8D-48D9-9396-FDF1B51BEC3C}" destId="{292FFEF0-954A-4882-AD32-99AEC0A567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D7965-E79E-4380-80CC-7D93A791189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PF"/>
        </a:p>
      </dgm:t>
    </dgm:pt>
    <dgm:pt modelId="{07C6C331-133D-4BC9-8C93-7C52BC9D7A6C}">
      <dgm:prSet/>
      <dgm:spPr/>
      <dgm:t>
        <a:bodyPr/>
        <a:lstStyle/>
        <a:p>
          <a:r>
            <a:rPr lang="fr-FR"/>
            <a:t>1/ Label Jeunes </a:t>
          </a:r>
          <a:endParaRPr lang="fr-PF"/>
        </a:p>
      </dgm:t>
    </dgm:pt>
    <dgm:pt modelId="{92FB4B3E-8C23-467A-9A16-18198450DE09}" type="parTrans" cxnId="{DB530E71-4101-4924-B21B-DF4828C38D10}">
      <dgm:prSet/>
      <dgm:spPr/>
      <dgm:t>
        <a:bodyPr/>
        <a:lstStyle/>
        <a:p>
          <a:endParaRPr lang="fr-PF"/>
        </a:p>
      </dgm:t>
    </dgm:pt>
    <dgm:pt modelId="{60676220-E2A4-4EE3-A371-8F125CEAA152}" type="sibTrans" cxnId="{DB530E71-4101-4924-B21B-DF4828C38D10}">
      <dgm:prSet/>
      <dgm:spPr/>
      <dgm:t>
        <a:bodyPr/>
        <a:lstStyle/>
        <a:p>
          <a:endParaRPr lang="fr-PF"/>
        </a:p>
      </dgm:t>
    </dgm:pt>
    <dgm:pt modelId="{020FA355-2491-4F71-A856-A132D752625A}">
      <dgm:prSet/>
      <dgm:spPr/>
      <dgm:t>
        <a:bodyPr/>
        <a:lstStyle/>
        <a:p>
          <a:pPr algn="ctr"/>
          <a:r>
            <a:rPr lang="fr-FR" dirty="0"/>
            <a:t>2/ Label Football Féminin </a:t>
          </a:r>
          <a:endParaRPr lang="fr-PF" dirty="0"/>
        </a:p>
      </dgm:t>
    </dgm:pt>
    <dgm:pt modelId="{8E69515E-AE4F-4D28-B4A2-8D0C4182D754}" type="parTrans" cxnId="{83CB3941-54FD-4506-93C7-2CB4191E058F}">
      <dgm:prSet/>
      <dgm:spPr/>
      <dgm:t>
        <a:bodyPr/>
        <a:lstStyle/>
        <a:p>
          <a:endParaRPr lang="fr-PF"/>
        </a:p>
      </dgm:t>
    </dgm:pt>
    <dgm:pt modelId="{79B98528-01E8-402A-B434-E6ACD6BB59EE}" type="sibTrans" cxnId="{83CB3941-54FD-4506-93C7-2CB4191E058F}">
      <dgm:prSet/>
      <dgm:spPr/>
      <dgm:t>
        <a:bodyPr/>
        <a:lstStyle/>
        <a:p>
          <a:endParaRPr lang="fr-PF"/>
        </a:p>
      </dgm:t>
    </dgm:pt>
    <dgm:pt modelId="{0CDEF69B-5775-4667-830C-DB44A5C3D724}">
      <dgm:prSet/>
      <dgm:spPr/>
      <dgm:t>
        <a:bodyPr/>
        <a:lstStyle/>
        <a:p>
          <a:r>
            <a:rPr lang="fr-FR"/>
            <a:t>3/ Label Futsal  </a:t>
          </a:r>
          <a:endParaRPr lang="fr-PF"/>
        </a:p>
      </dgm:t>
    </dgm:pt>
    <dgm:pt modelId="{D1D2C235-DB02-49AD-80D1-5AEAD76070C3}" type="parTrans" cxnId="{6011EA6C-44CB-4FD8-9E93-D85195154587}">
      <dgm:prSet/>
      <dgm:spPr/>
      <dgm:t>
        <a:bodyPr/>
        <a:lstStyle/>
        <a:p>
          <a:endParaRPr lang="fr-PF"/>
        </a:p>
      </dgm:t>
    </dgm:pt>
    <dgm:pt modelId="{19ED2F7C-89E7-42DF-9075-C106A49164C7}" type="sibTrans" cxnId="{6011EA6C-44CB-4FD8-9E93-D85195154587}">
      <dgm:prSet/>
      <dgm:spPr/>
      <dgm:t>
        <a:bodyPr/>
        <a:lstStyle/>
        <a:p>
          <a:endParaRPr lang="fr-PF"/>
        </a:p>
      </dgm:t>
    </dgm:pt>
    <dgm:pt modelId="{90A492DB-5F42-4CEC-8CF2-BC7AD071FDC0}" type="pres">
      <dgm:prSet presAssocID="{AC3D7965-E79E-4380-80CC-7D93A7911896}" presName="compositeShape" presStyleCnt="0">
        <dgm:presLayoutVars>
          <dgm:chMax val="7"/>
          <dgm:dir/>
          <dgm:resizeHandles val="exact"/>
        </dgm:presLayoutVars>
      </dgm:prSet>
      <dgm:spPr/>
    </dgm:pt>
    <dgm:pt modelId="{8D326ED8-B217-4BC5-AA8B-07F4B9287F79}" type="pres">
      <dgm:prSet presAssocID="{07C6C331-133D-4BC9-8C93-7C52BC9D7A6C}" presName="circ1" presStyleLbl="vennNode1" presStyleIdx="0" presStyleCnt="3"/>
      <dgm:spPr/>
    </dgm:pt>
    <dgm:pt modelId="{EF42E32E-956A-4A98-9FE3-2AEAAA24787B}" type="pres">
      <dgm:prSet presAssocID="{07C6C331-133D-4BC9-8C93-7C52BC9D7A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B599F3-D103-459E-A36A-B9A3A7252614}" type="pres">
      <dgm:prSet presAssocID="{020FA355-2491-4F71-A856-A132D752625A}" presName="circ2" presStyleLbl="vennNode1" presStyleIdx="1" presStyleCnt="3"/>
      <dgm:spPr/>
    </dgm:pt>
    <dgm:pt modelId="{21AF4C8E-C00F-4CFF-AEC5-1E7BCCE60FB6}" type="pres">
      <dgm:prSet presAssocID="{020FA355-2491-4F71-A856-A132D752625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D37348-F9BF-4C7F-9761-D68BC39A8E35}" type="pres">
      <dgm:prSet presAssocID="{0CDEF69B-5775-4667-830C-DB44A5C3D724}" presName="circ3" presStyleLbl="vennNode1" presStyleIdx="2" presStyleCnt="3"/>
      <dgm:spPr/>
    </dgm:pt>
    <dgm:pt modelId="{ACC5D723-1472-4939-A40F-6BE639FB2A0A}" type="pres">
      <dgm:prSet presAssocID="{0CDEF69B-5775-4667-830C-DB44A5C3D7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0C6EF26-93A9-4639-BD1C-559DCD304361}" type="presOf" srcId="{020FA355-2491-4F71-A856-A132D752625A}" destId="{21AF4C8E-C00F-4CFF-AEC5-1E7BCCE60FB6}" srcOrd="1" destOrd="0" presId="urn:microsoft.com/office/officeart/2005/8/layout/venn1"/>
    <dgm:cxn modelId="{B5B93134-4A3B-4144-AA3A-8FD490286907}" type="presOf" srcId="{0CDEF69B-5775-4667-830C-DB44A5C3D724}" destId="{ACC5D723-1472-4939-A40F-6BE639FB2A0A}" srcOrd="1" destOrd="0" presId="urn:microsoft.com/office/officeart/2005/8/layout/venn1"/>
    <dgm:cxn modelId="{83CB3941-54FD-4506-93C7-2CB4191E058F}" srcId="{AC3D7965-E79E-4380-80CC-7D93A7911896}" destId="{020FA355-2491-4F71-A856-A132D752625A}" srcOrd="1" destOrd="0" parTransId="{8E69515E-AE4F-4D28-B4A2-8D0C4182D754}" sibTransId="{79B98528-01E8-402A-B434-E6ACD6BB59EE}"/>
    <dgm:cxn modelId="{4BAC9F45-4791-4FAC-9D5B-953A70063363}" type="presOf" srcId="{07C6C331-133D-4BC9-8C93-7C52BC9D7A6C}" destId="{8D326ED8-B217-4BC5-AA8B-07F4B9287F79}" srcOrd="0" destOrd="0" presId="urn:microsoft.com/office/officeart/2005/8/layout/venn1"/>
    <dgm:cxn modelId="{6011EA6C-44CB-4FD8-9E93-D85195154587}" srcId="{AC3D7965-E79E-4380-80CC-7D93A7911896}" destId="{0CDEF69B-5775-4667-830C-DB44A5C3D724}" srcOrd="2" destOrd="0" parTransId="{D1D2C235-DB02-49AD-80D1-5AEAD76070C3}" sibTransId="{19ED2F7C-89E7-42DF-9075-C106A49164C7}"/>
    <dgm:cxn modelId="{DB530E71-4101-4924-B21B-DF4828C38D10}" srcId="{AC3D7965-E79E-4380-80CC-7D93A7911896}" destId="{07C6C331-133D-4BC9-8C93-7C52BC9D7A6C}" srcOrd="0" destOrd="0" parTransId="{92FB4B3E-8C23-467A-9A16-18198450DE09}" sibTransId="{60676220-E2A4-4EE3-A371-8F125CEAA152}"/>
    <dgm:cxn modelId="{603F7FA1-613E-4AE9-BC9E-94AD79AE4C4A}" type="presOf" srcId="{020FA355-2491-4F71-A856-A132D752625A}" destId="{4CB599F3-D103-459E-A36A-B9A3A7252614}" srcOrd="0" destOrd="0" presId="urn:microsoft.com/office/officeart/2005/8/layout/venn1"/>
    <dgm:cxn modelId="{91219EA2-26B2-4CBF-B311-7BB0981BEAA5}" type="presOf" srcId="{AC3D7965-E79E-4380-80CC-7D93A7911896}" destId="{90A492DB-5F42-4CEC-8CF2-BC7AD071FDC0}" srcOrd="0" destOrd="0" presId="urn:microsoft.com/office/officeart/2005/8/layout/venn1"/>
    <dgm:cxn modelId="{113C6EA5-BFB0-4E60-A866-678D64ABD0E5}" type="presOf" srcId="{0CDEF69B-5775-4667-830C-DB44A5C3D724}" destId="{C9D37348-F9BF-4C7F-9761-D68BC39A8E35}" srcOrd="0" destOrd="0" presId="urn:microsoft.com/office/officeart/2005/8/layout/venn1"/>
    <dgm:cxn modelId="{07CC31BA-07B6-4559-BEAE-1F35434D1AB0}" type="presOf" srcId="{07C6C331-133D-4BC9-8C93-7C52BC9D7A6C}" destId="{EF42E32E-956A-4A98-9FE3-2AEAAA24787B}" srcOrd="1" destOrd="0" presId="urn:microsoft.com/office/officeart/2005/8/layout/venn1"/>
    <dgm:cxn modelId="{11C4259E-F77F-43EB-8BD4-9D2D1D7CDC64}" type="presParOf" srcId="{90A492DB-5F42-4CEC-8CF2-BC7AD071FDC0}" destId="{8D326ED8-B217-4BC5-AA8B-07F4B9287F79}" srcOrd="0" destOrd="0" presId="urn:microsoft.com/office/officeart/2005/8/layout/venn1"/>
    <dgm:cxn modelId="{E1027180-8925-47A0-9C74-0A378FE55531}" type="presParOf" srcId="{90A492DB-5F42-4CEC-8CF2-BC7AD071FDC0}" destId="{EF42E32E-956A-4A98-9FE3-2AEAAA24787B}" srcOrd="1" destOrd="0" presId="urn:microsoft.com/office/officeart/2005/8/layout/venn1"/>
    <dgm:cxn modelId="{921DDA99-7605-409A-A876-FFDB48654D2A}" type="presParOf" srcId="{90A492DB-5F42-4CEC-8CF2-BC7AD071FDC0}" destId="{4CB599F3-D103-459E-A36A-B9A3A7252614}" srcOrd="2" destOrd="0" presId="urn:microsoft.com/office/officeart/2005/8/layout/venn1"/>
    <dgm:cxn modelId="{2E88213D-73A9-488D-A17E-CE857199C59C}" type="presParOf" srcId="{90A492DB-5F42-4CEC-8CF2-BC7AD071FDC0}" destId="{21AF4C8E-C00F-4CFF-AEC5-1E7BCCE60FB6}" srcOrd="3" destOrd="0" presId="urn:microsoft.com/office/officeart/2005/8/layout/venn1"/>
    <dgm:cxn modelId="{118483A9-EF2C-4A0E-B650-31141CB19310}" type="presParOf" srcId="{90A492DB-5F42-4CEC-8CF2-BC7AD071FDC0}" destId="{C9D37348-F9BF-4C7F-9761-D68BC39A8E35}" srcOrd="4" destOrd="0" presId="urn:microsoft.com/office/officeart/2005/8/layout/venn1"/>
    <dgm:cxn modelId="{D3DA18B1-65F2-4B77-8896-66CAAD3A5F49}" type="presParOf" srcId="{90A492DB-5F42-4CEC-8CF2-BC7AD071FDC0}" destId="{ACC5D723-1472-4939-A40F-6BE639FB2A0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BA316-662A-4B8A-84DF-E850B683C86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PF"/>
        </a:p>
      </dgm:t>
    </dgm:pt>
    <dgm:pt modelId="{B1BAFBC5-9046-48C0-92C9-A30675C14C19}">
      <dgm:prSet phldrT="[Texte]"/>
      <dgm:spPr/>
      <dgm:t>
        <a:bodyPr/>
        <a:lstStyle/>
        <a:p>
          <a:r>
            <a:rPr lang="fr-FR" b="1" u="sng" dirty="0"/>
            <a:t>Le Label </a:t>
          </a:r>
        </a:p>
        <a:p>
          <a:r>
            <a:rPr lang="fr-FR" b="0" u="none" dirty="0"/>
            <a:t>Projet Associatif </a:t>
          </a:r>
        </a:p>
        <a:p>
          <a:r>
            <a:rPr lang="fr-FR" b="0" u="none" dirty="0"/>
            <a:t>Projet Sportif </a:t>
          </a:r>
        </a:p>
        <a:p>
          <a:r>
            <a:rPr lang="fr-FR" b="0" u="none" dirty="0"/>
            <a:t>Projet Encadrement et Formation </a:t>
          </a:r>
        </a:p>
        <a:p>
          <a:r>
            <a:rPr lang="fr-FR" b="0" u="none" dirty="0"/>
            <a:t>Projet Educatif </a:t>
          </a:r>
          <a:endParaRPr lang="fr-PF" b="0" u="none" dirty="0"/>
        </a:p>
      </dgm:t>
    </dgm:pt>
    <dgm:pt modelId="{52B9C268-0648-4031-98A0-2F18BBB10A0B}" type="parTrans" cxnId="{D1870FB0-B634-4E86-BC57-757A39CDD88C}">
      <dgm:prSet/>
      <dgm:spPr/>
      <dgm:t>
        <a:bodyPr/>
        <a:lstStyle/>
        <a:p>
          <a:endParaRPr lang="fr-PF"/>
        </a:p>
      </dgm:t>
    </dgm:pt>
    <dgm:pt modelId="{F9FA324C-FC8D-4FEB-A98E-39F125767187}" type="sibTrans" cxnId="{D1870FB0-B634-4E86-BC57-757A39CDD88C}">
      <dgm:prSet/>
      <dgm:spPr/>
      <dgm:t>
        <a:bodyPr/>
        <a:lstStyle/>
        <a:p>
          <a:endParaRPr lang="fr-PF"/>
        </a:p>
      </dgm:t>
    </dgm:pt>
    <dgm:pt modelId="{58909228-A6E8-4D51-B7C6-6211962AC671}">
      <dgm:prSet phldrT="[Texte]"/>
      <dgm:spPr/>
      <dgm:t>
        <a:bodyPr/>
        <a:lstStyle/>
        <a:p>
          <a:r>
            <a:rPr lang="fr-FR" b="1" u="sng" dirty="0"/>
            <a:t>Le football féminin </a:t>
          </a:r>
        </a:p>
        <a:p>
          <a:r>
            <a:rPr lang="fr-FR" dirty="0"/>
            <a:t>Toutes Foot </a:t>
          </a:r>
        </a:p>
        <a:p>
          <a:r>
            <a:rPr lang="fr-FR" dirty="0"/>
            <a:t>HINE Festival </a:t>
          </a:r>
        </a:p>
        <a:p>
          <a:r>
            <a:rPr lang="fr-FR" dirty="0"/>
            <a:t>Programme Maeva</a:t>
          </a:r>
        </a:p>
        <a:p>
          <a:r>
            <a:rPr lang="fr-FR" dirty="0"/>
            <a:t>Centre de Développement et Accompagnement  </a:t>
          </a:r>
          <a:endParaRPr lang="fr-PF" dirty="0"/>
        </a:p>
      </dgm:t>
    </dgm:pt>
    <dgm:pt modelId="{285E10E2-8838-4BAD-B0C1-52BE6F970329}" type="parTrans" cxnId="{2792C3C6-CF8E-4315-AA0C-F434587F82F7}">
      <dgm:prSet/>
      <dgm:spPr/>
      <dgm:t>
        <a:bodyPr/>
        <a:lstStyle/>
        <a:p>
          <a:endParaRPr lang="fr-PF"/>
        </a:p>
      </dgm:t>
    </dgm:pt>
    <dgm:pt modelId="{D9B89F57-AFA8-4FD0-99BA-0A5C6CFAE5BA}" type="sibTrans" cxnId="{2792C3C6-CF8E-4315-AA0C-F434587F82F7}">
      <dgm:prSet/>
      <dgm:spPr/>
      <dgm:t>
        <a:bodyPr/>
        <a:lstStyle/>
        <a:p>
          <a:endParaRPr lang="fr-PF"/>
        </a:p>
      </dgm:t>
    </dgm:pt>
    <dgm:pt modelId="{6ED65D6D-D735-498B-BCD7-7DEF5C6545B9}">
      <dgm:prSet phldrT="[Texte]"/>
      <dgm:spPr/>
      <dgm:t>
        <a:bodyPr/>
        <a:lstStyle/>
        <a:p>
          <a:r>
            <a:rPr lang="fr-FR" b="1" u="sng" dirty="0"/>
            <a:t>Le foot en milieu scolaire </a:t>
          </a:r>
        </a:p>
        <a:p>
          <a:r>
            <a:rPr lang="fr-FR" b="0" u="none" dirty="0"/>
            <a:t>Foot à l’école </a:t>
          </a:r>
        </a:p>
        <a:p>
          <a:r>
            <a:rPr lang="fr-FR" b="0" u="none" dirty="0"/>
            <a:t>Football For </a:t>
          </a:r>
          <a:r>
            <a:rPr lang="fr-FR" b="0" u="none" dirty="0" err="1"/>
            <a:t>School</a:t>
          </a:r>
          <a:r>
            <a:rPr lang="fr-FR" b="0" u="none" dirty="0"/>
            <a:t> </a:t>
          </a:r>
        </a:p>
        <a:p>
          <a:r>
            <a:rPr lang="fr-FR" b="0" u="none" dirty="0"/>
            <a:t>Quinzaine du foot </a:t>
          </a:r>
        </a:p>
        <a:p>
          <a:r>
            <a:rPr lang="fr-FR" b="0" u="none" dirty="0"/>
            <a:t>Just Play </a:t>
          </a:r>
          <a:endParaRPr lang="fr-PF" b="0" u="none" dirty="0"/>
        </a:p>
      </dgm:t>
    </dgm:pt>
    <dgm:pt modelId="{1615775A-CA73-4BF0-8211-3F5ED320DF96}" type="parTrans" cxnId="{B588A16B-F682-4D90-898B-0175AA4E0A10}">
      <dgm:prSet/>
      <dgm:spPr/>
      <dgm:t>
        <a:bodyPr/>
        <a:lstStyle/>
        <a:p>
          <a:endParaRPr lang="fr-PF"/>
        </a:p>
      </dgm:t>
    </dgm:pt>
    <dgm:pt modelId="{353A0728-900D-49AA-891F-E0E2200D3A0B}" type="sibTrans" cxnId="{B588A16B-F682-4D90-898B-0175AA4E0A10}">
      <dgm:prSet/>
      <dgm:spPr/>
      <dgm:t>
        <a:bodyPr/>
        <a:lstStyle/>
        <a:p>
          <a:endParaRPr lang="fr-PF"/>
        </a:p>
      </dgm:t>
    </dgm:pt>
    <dgm:pt modelId="{5ACEA563-7EA2-44DC-A529-8C69D587C785}">
      <dgm:prSet phldrT="[Texte]"/>
      <dgm:spPr/>
      <dgm:t>
        <a:bodyPr/>
        <a:lstStyle/>
        <a:p>
          <a:r>
            <a:rPr lang="fr-FR" b="1" u="sng" dirty="0"/>
            <a:t>Le football des Jeunes </a:t>
          </a:r>
          <a:endParaRPr lang="fr-FR" dirty="0"/>
        </a:p>
        <a:p>
          <a:r>
            <a:rPr lang="fr-FR" dirty="0"/>
            <a:t>Challenge</a:t>
          </a:r>
        </a:p>
        <a:p>
          <a:r>
            <a:rPr lang="fr-FR" dirty="0"/>
            <a:t>Festivals </a:t>
          </a:r>
        </a:p>
        <a:p>
          <a:endParaRPr lang="fr-FR" dirty="0"/>
        </a:p>
        <a:p>
          <a:endParaRPr lang="fr-FR" dirty="0"/>
        </a:p>
        <a:p>
          <a:endParaRPr lang="fr-PF" dirty="0"/>
        </a:p>
      </dgm:t>
    </dgm:pt>
    <dgm:pt modelId="{78E70AFB-7AD1-4435-9326-65612F708482}" type="parTrans" cxnId="{CECC5173-87A7-4A47-93C2-09C81BBD23AA}">
      <dgm:prSet/>
      <dgm:spPr/>
      <dgm:t>
        <a:bodyPr/>
        <a:lstStyle/>
        <a:p>
          <a:endParaRPr lang="fr-PF"/>
        </a:p>
      </dgm:t>
    </dgm:pt>
    <dgm:pt modelId="{893F7AFF-36E3-48DB-A4E9-E12FF2840848}" type="sibTrans" cxnId="{CECC5173-87A7-4A47-93C2-09C81BBD23AA}">
      <dgm:prSet/>
      <dgm:spPr/>
      <dgm:t>
        <a:bodyPr/>
        <a:lstStyle/>
        <a:p>
          <a:endParaRPr lang="fr-PF"/>
        </a:p>
      </dgm:t>
    </dgm:pt>
    <dgm:pt modelId="{E9D675E5-E585-43AA-880E-9E7EDF95B140}" type="pres">
      <dgm:prSet presAssocID="{F9DBA316-662A-4B8A-84DF-E850B683C86C}" presName="matrix" presStyleCnt="0">
        <dgm:presLayoutVars>
          <dgm:chMax val="1"/>
          <dgm:dir/>
          <dgm:resizeHandles val="exact"/>
        </dgm:presLayoutVars>
      </dgm:prSet>
      <dgm:spPr/>
    </dgm:pt>
    <dgm:pt modelId="{FAC1F472-F152-4635-97F3-95209332ACC9}" type="pres">
      <dgm:prSet presAssocID="{F9DBA316-662A-4B8A-84DF-E850B683C86C}" presName="diamond" presStyleLbl="bgShp" presStyleIdx="0" presStyleCnt="1"/>
      <dgm:spPr/>
    </dgm:pt>
    <dgm:pt modelId="{93E3F9D3-AD8A-42F4-A38C-EA2AC2A3C513}" type="pres">
      <dgm:prSet presAssocID="{F9DBA316-662A-4B8A-84DF-E850B683C86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0AA563-FF85-4FC0-B025-CBCDC0E17B3C}" type="pres">
      <dgm:prSet presAssocID="{F9DBA316-662A-4B8A-84DF-E850B683C86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94ADCD9-72F1-42A6-B9FD-3E149A9CBD64}" type="pres">
      <dgm:prSet presAssocID="{F9DBA316-662A-4B8A-84DF-E850B683C86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647ED8-BEA4-4AA0-A54D-BA501E3B3AF0}" type="pres">
      <dgm:prSet presAssocID="{F9DBA316-662A-4B8A-84DF-E850B683C86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76EC0C-1A16-4423-A7FE-D5DDC4F4D12E}" type="presOf" srcId="{6ED65D6D-D735-498B-BCD7-7DEF5C6545B9}" destId="{C94ADCD9-72F1-42A6-B9FD-3E149A9CBD64}" srcOrd="0" destOrd="0" presId="urn:microsoft.com/office/officeart/2005/8/layout/matrix3"/>
    <dgm:cxn modelId="{8D557A2C-34C9-4427-92CB-754B03EB4F3D}" type="presOf" srcId="{B1BAFBC5-9046-48C0-92C9-A30675C14C19}" destId="{93E3F9D3-AD8A-42F4-A38C-EA2AC2A3C513}" srcOrd="0" destOrd="0" presId="urn:microsoft.com/office/officeart/2005/8/layout/matrix3"/>
    <dgm:cxn modelId="{B588A16B-F682-4D90-898B-0175AA4E0A10}" srcId="{F9DBA316-662A-4B8A-84DF-E850B683C86C}" destId="{6ED65D6D-D735-498B-BCD7-7DEF5C6545B9}" srcOrd="2" destOrd="0" parTransId="{1615775A-CA73-4BF0-8211-3F5ED320DF96}" sibTransId="{353A0728-900D-49AA-891F-E0E2200D3A0B}"/>
    <dgm:cxn modelId="{BAEF5B6C-F743-4696-9FB7-DD90DBE7081C}" type="presOf" srcId="{58909228-A6E8-4D51-B7C6-6211962AC671}" destId="{8B0AA563-FF85-4FC0-B025-CBCDC0E17B3C}" srcOrd="0" destOrd="0" presId="urn:microsoft.com/office/officeart/2005/8/layout/matrix3"/>
    <dgm:cxn modelId="{CECC5173-87A7-4A47-93C2-09C81BBD23AA}" srcId="{F9DBA316-662A-4B8A-84DF-E850B683C86C}" destId="{5ACEA563-7EA2-44DC-A529-8C69D587C785}" srcOrd="3" destOrd="0" parTransId="{78E70AFB-7AD1-4435-9326-65612F708482}" sibTransId="{893F7AFF-36E3-48DB-A4E9-E12FF2840848}"/>
    <dgm:cxn modelId="{D1870FB0-B634-4E86-BC57-757A39CDD88C}" srcId="{F9DBA316-662A-4B8A-84DF-E850B683C86C}" destId="{B1BAFBC5-9046-48C0-92C9-A30675C14C19}" srcOrd="0" destOrd="0" parTransId="{52B9C268-0648-4031-98A0-2F18BBB10A0B}" sibTransId="{F9FA324C-FC8D-4FEB-A98E-39F125767187}"/>
    <dgm:cxn modelId="{2792C3C6-CF8E-4315-AA0C-F434587F82F7}" srcId="{F9DBA316-662A-4B8A-84DF-E850B683C86C}" destId="{58909228-A6E8-4D51-B7C6-6211962AC671}" srcOrd="1" destOrd="0" parTransId="{285E10E2-8838-4BAD-B0C1-52BE6F970329}" sibTransId="{D9B89F57-AFA8-4FD0-99BA-0A5C6CFAE5BA}"/>
    <dgm:cxn modelId="{BE1BC2ED-3ADC-41C7-BB13-40DD740E6B75}" type="presOf" srcId="{5ACEA563-7EA2-44DC-A529-8C69D587C785}" destId="{45647ED8-BEA4-4AA0-A54D-BA501E3B3AF0}" srcOrd="0" destOrd="0" presId="urn:microsoft.com/office/officeart/2005/8/layout/matrix3"/>
    <dgm:cxn modelId="{4DCADDF8-6D40-45B4-A428-5DD296CDD481}" type="presOf" srcId="{F9DBA316-662A-4B8A-84DF-E850B683C86C}" destId="{E9D675E5-E585-43AA-880E-9E7EDF95B140}" srcOrd="0" destOrd="0" presId="urn:microsoft.com/office/officeart/2005/8/layout/matrix3"/>
    <dgm:cxn modelId="{066C34A9-A035-4674-99D6-7762380B4C9B}" type="presParOf" srcId="{E9D675E5-E585-43AA-880E-9E7EDF95B140}" destId="{FAC1F472-F152-4635-97F3-95209332ACC9}" srcOrd="0" destOrd="0" presId="urn:microsoft.com/office/officeart/2005/8/layout/matrix3"/>
    <dgm:cxn modelId="{857DBFF8-25CC-49D9-81F3-15E22FA2B6FE}" type="presParOf" srcId="{E9D675E5-E585-43AA-880E-9E7EDF95B140}" destId="{93E3F9D3-AD8A-42F4-A38C-EA2AC2A3C513}" srcOrd="1" destOrd="0" presId="urn:microsoft.com/office/officeart/2005/8/layout/matrix3"/>
    <dgm:cxn modelId="{04156E10-9C86-46BC-94C7-4CC08F17A1C8}" type="presParOf" srcId="{E9D675E5-E585-43AA-880E-9E7EDF95B140}" destId="{8B0AA563-FF85-4FC0-B025-CBCDC0E17B3C}" srcOrd="2" destOrd="0" presId="urn:microsoft.com/office/officeart/2005/8/layout/matrix3"/>
    <dgm:cxn modelId="{A88A6876-941D-47FD-BC72-AA27398CA7E3}" type="presParOf" srcId="{E9D675E5-E585-43AA-880E-9E7EDF95B140}" destId="{C94ADCD9-72F1-42A6-B9FD-3E149A9CBD64}" srcOrd="3" destOrd="0" presId="urn:microsoft.com/office/officeart/2005/8/layout/matrix3"/>
    <dgm:cxn modelId="{23C99BDD-D447-42FB-AED5-4ED73132D9A7}" type="presParOf" srcId="{E9D675E5-E585-43AA-880E-9E7EDF95B140}" destId="{45647ED8-BEA4-4AA0-A54D-BA501E3B3AF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ABC7-7047-4EBF-A831-8D1DD4B4E691}">
      <dsp:nvSpPr>
        <dsp:cNvPr id="0" name=""/>
        <dsp:cNvSpPr/>
      </dsp:nvSpPr>
      <dsp:spPr>
        <a:xfrm>
          <a:off x="0" y="381"/>
          <a:ext cx="1013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CBD69-5CEA-4ED2-8A8D-F44173BC9A09}">
      <dsp:nvSpPr>
        <dsp:cNvPr id="0" name=""/>
        <dsp:cNvSpPr/>
      </dsp:nvSpPr>
      <dsp:spPr>
        <a:xfrm>
          <a:off x="0" y="381"/>
          <a:ext cx="1013460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Présentation du Label comme outil d’accompagnement </a:t>
          </a:r>
          <a:endParaRPr lang="fr-PF" sz="2800" kern="1200" dirty="0"/>
        </a:p>
      </dsp:txBody>
      <dsp:txXfrm>
        <a:off x="0" y="381"/>
        <a:ext cx="10134600" cy="624687"/>
      </dsp:txXfrm>
    </dsp:sp>
    <dsp:sp modelId="{89EF720B-B0FF-4570-8545-9EF2D60C11EA}">
      <dsp:nvSpPr>
        <dsp:cNvPr id="0" name=""/>
        <dsp:cNvSpPr/>
      </dsp:nvSpPr>
      <dsp:spPr>
        <a:xfrm>
          <a:off x="0" y="625068"/>
          <a:ext cx="1013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6B101-96E6-49AB-8329-81C4A3C97610}">
      <dsp:nvSpPr>
        <dsp:cNvPr id="0" name=""/>
        <dsp:cNvSpPr/>
      </dsp:nvSpPr>
      <dsp:spPr>
        <a:xfrm>
          <a:off x="0" y="625068"/>
          <a:ext cx="1013460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Présentation des projets structurants </a:t>
          </a:r>
          <a:endParaRPr lang="fr-PF" sz="2800" kern="1200"/>
        </a:p>
      </dsp:txBody>
      <dsp:txXfrm>
        <a:off x="0" y="625068"/>
        <a:ext cx="10134600" cy="624687"/>
      </dsp:txXfrm>
    </dsp:sp>
    <dsp:sp modelId="{7B21C84A-3C63-4E81-887A-147D4AAB5F9C}">
      <dsp:nvSpPr>
        <dsp:cNvPr id="0" name=""/>
        <dsp:cNvSpPr/>
      </dsp:nvSpPr>
      <dsp:spPr>
        <a:xfrm>
          <a:off x="0" y="1249756"/>
          <a:ext cx="1013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26B-6B8B-46E6-B27F-8112DF72F146}">
      <dsp:nvSpPr>
        <dsp:cNvPr id="0" name=""/>
        <dsp:cNvSpPr/>
      </dsp:nvSpPr>
      <dsp:spPr>
        <a:xfrm>
          <a:off x="0" y="1249756"/>
          <a:ext cx="1013460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Les visites clubs </a:t>
          </a:r>
          <a:endParaRPr lang="fr-PF" sz="2800" kern="1200"/>
        </a:p>
      </dsp:txBody>
      <dsp:txXfrm>
        <a:off x="0" y="1249756"/>
        <a:ext cx="10134600" cy="624687"/>
      </dsp:txXfrm>
    </dsp:sp>
    <dsp:sp modelId="{4D29CDCA-6EF5-4CB8-B43C-F4452D7B15AF}">
      <dsp:nvSpPr>
        <dsp:cNvPr id="0" name=""/>
        <dsp:cNvSpPr/>
      </dsp:nvSpPr>
      <dsp:spPr>
        <a:xfrm>
          <a:off x="0" y="1874443"/>
          <a:ext cx="1013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0BA69-3E0B-4351-B35A-A99AECC35DB9}">
      <dsp:nvSpPr>
        <dsp:cNvPr id="0" name=""/>
        <dsp:cNvSpPr/>
      </dsp:nvSpPr>
      <dsp:spPr>
        <a:xfrm>
          <a:off x="0" y="1874443"/>
          <a:ext cx="1013460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Présentation Des projets à Moorea </a:t>
          </a:r>
          <a:endParaRPr lang="fr-PF" sz="2800" kern="1200" dirty="0"/>
        </a:p>
      </dsp:txBody>
      <dsp:txXfrm>
        <a:off x="0" y="1874443"/>
        <a:ext cx="10134600" cy="624687"/>
      </dsp:txXfrm>
    </dsp:sp>
    <dsp:sp modelId="{D7ADAA7D-D9F6-4BC5-9978-50D72F26D1E3}">
      <dsp:nvSpPr>
        <dsp:cNvPr id="0" name=""/>
        <dsp:cNvSpPr/>
      </dsp:nvSpPr>
      <dsp:spPr>
        <a:xfrm>
          <a:off x="0" y="2499131"/>
          <a:ext cx="1013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827EF-416F-4A4E-AB77-67546833BE0B}">
      <dsp:nvSpPr>
        <dsp:cNvPr id="0" name=""/>
        <dsp:cNvSpPr/>
      </dsp:nvSpPr>
      <dsp:spPr>
        <a:xfrm>
          <a:off x="0" y="2499131"/>
          <a:ext cx="1013460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PF" sz="2800" kern="1200" dirty="0"/>
        </a:p>
      </dsp:txBody>
      <dsp:txXfrm>
        <a:off x="0" y="2499131"/>
        <a:ext cx="10134600" cy="624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26ED8-B217-4BC5-AA8B-07F4B9287F79}">
      <dsp:nvSpPr>
        <dsp:cNvPr id="0" name=""/>
        <dsp:cNvSpPr/>
      </dsp:nvSpPr>
      <dsp:spPr>
        <a:xfrm>
          <a:off x="3817619" y="45719"/>
          <a:ext cx="2194560" cy="2194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1/ Label Jeunes </a:t>
          </a:r>
          <a:endParaRPr lang="fr-PF" sz="2800" kern="1200"/>
        </a:p>
      </dsp:txBody>
      <dsp:txXfrm>
        <a:off x="4110228" y="429767"/>
        <a:ext cx="1609344" cy="987552"/>
      </dsp:txXfrm>
    </dsp:sp>
    <dsp:sp modelId="{4CB599F3-D103-459E-A36A-B9A3A7252614}">
      <dsp:nvSpPr>
        <dsp:cNvPr id="0" name=""/>
        <dsp:cNvSpPr/>
      </dsp:nvSpPr>
      <dsp:spPr>
        <a:xfrm>
          <a:off x="4609490" y="1417320"/>
          <a:ext cx="2194560" cy="2194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2/ Label Football Féminin </a:t>
          </a:r>
          <a:endParaRPr lang="fr-PF" sz="2800" kern="1200" dirty="0"/>
        </a:p>
      </dsp:txBody>
      <dsp:txXfrm>
        <a:off x="5280660" y="1984248"/>
        <a:ext cx="1316736" cy="1207008"/>
      </dsp:txXfrm>
    </dsp:sp>
    <dsp:sp modelId="{C9D37348-F9BF-4C7F-9761-D68BC39A8E35}">
      <dsp:nvSpPr>
        <dsp:cNvPr id="0" name=""/>
        <dsp:cNvSpPr/>
      </dsp:nvSpPr>
      <dsp:spPr>
        <a:xfrm>
          <a:off x="3025749" y="1417320"/>
          <a:ext cx="2194560" cy="2194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3/ Label Futsal  </a:t>
          </a:r>
          <a:endParaRPr lang="fr-PF" sz="2800" kern="1200"/>
        </a:p>
      </dsp:txBody>
      <dsp:txXfrm>
        <a:off x="3232404" y="1984248"/>
        <a:ext cx="1316736" cy="1207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F472-F152-4635-97F3-95209332ACC9}">
      <dsp:nvSpPr>
        <dsp:cNvPr id="0" name=""/>
        <dsp:cNvSpPr/>
      </dsp:nvSpPr>
      <dsp:spPr>
        <a:xfrm>
          <a:off x="2895599" y="0"/>
          <a:ext cx="4800600" cy="48006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3F9D3-AD8A-42F4-A38C-EA2AC2A3C513}">
      <dsp:nvSpPr>
        <dsp:cNvPr id="0" name=""/>
        <dsp:cNvSpPr/>
      </dsp:nvSpPr>
      <dsp:spPr>
        <a:xfrm>
          <a:off x="3351656" y="456056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u="sng" kern="1200" dirty="0"/>
            <a:t>Le Label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Projet Associatif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Projet Sportif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Projet Encadrement et Formation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Projet Educatif </a:t>
          </a:r>
          <a:endParaRPr lang="fr-PF" sz="1300" b="0" u="none" kern="1200" dirty="0"/>
        </a:p>
      </dsp:txBody>
      <dsp:txXfrm>
        <a:off x="3443051" y="547451"/>
        <a:ext cx="1689444" cy="1689444"/>
      </dsp:txXfrm>
    </dsp:sp>
    <dsp:sp modelId="{8B0AA563-FF85-4FC0-B025-CBCDC0E17B3C}">
      <dsp:nvSpPr>
        <dsp:cNvPr id="0" name=""/>
        <dsp:cNvSpPr/>
      </dsp:nvSpPr>
      <dsp:spPr>
        <a:xfrm>
          <a:off x="5367908" y="456056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u="sng" kern="1200" dirty="0"/>
            <a:t>Le football féminin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Toutes Foot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HINE Festival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Programme Maeva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Centre de Développement et Accompagnement  </a:t>
          </a:r>
          <a:endParaRPr lang="fr-PF" sz="1300" kern="1200" dirty="0"/>
        </a:p>
      </dsp:txBody>
      <dsp:txXfrm>
        <a:off x="5459303" y="547451"/>
        <a:ext cx="1689444" cy="1689444"/>
      </dsp:txXfrm>
    </dsp:sp>
    <dsp:sp modelId="{C94ADCD9-72F1-42A6-B9FD-3E149A9CBD64}">
      <dsp:nvSpPr>
        <dsp:cNvPr id="0" name=""/>
        <dsp:cNvSpPr/>
      </dsp:nvSpPr>
      <dsp:spPr>
        <a:xfrm>
          <a:off x="3351656" y="2472308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u="sng" kern="1200" dirty="0"/>
            <a:t>Le foot en milieu scolaire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Foot à l’école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Football For </a:t>
          </a:r>
          <a:r>
            <a:rPr lang="fr-FR" sz="1300" b="0" u="none" kern="1200" dirty="0" err="1"/>
            <a:t>School</a:t>
          </a:r>
          <a:r>
            <a:rPr lang="fr-FR" sz="1300" b="0" u="none" kern="1200" dirty="0"/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Quinzaine du foot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u="none" kern="1200" dirty="0"/>
            <a:t>Just Play </a:t>
          </a:r>
          <a:endParaRPr lang="fr-PF" sz="1300" b="0" u="none" kern="1200" dirty="0"/>
        </a:p>
      </dsp:txBody>
      <dsp:txXfrm>
        <a:off x="3443051" y="2563703"/>
        <a:ext cx="1689444" cy="1689444"/>
      </dsp:txXfrm>
    </dsp:sp>
    <dsp:sp modelId="{45647ED8-BEA4-4AA0-A54D-BA501E3B3AF0}">
      <dsp:nvSpPr>
        <dsp:cNvPr id="0" name=""/>
        <dsp:cNvSpPr/>
      </dsp:nvSpPr>
      <dsp:spPr>
        <a:xfrm>
          <a:off x="5367908" y="2472308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u="sng" kern="1200" dirty="0"/>
            <a:t>Le football des Jeunes </a:t>
          </a:r>
          <a:endParaRPr lang="fr-FR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Challenge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Festivals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PF" sz="1300" kern="1200" dirty="0"/>
        </a:p>
      </dsp:txBody>
      <dsp:txXfrm>
        <a:off x="5459303" y="2563703"/>
        <a:ext cx="1689444" cy="168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4788B-66AB-447F-B313-3481B966D9F3}" type="datetimeFigureOut">
              <a:rPr lang="fr-PF" smtClean="0"/>
              <a:t>15/02/2023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FEC7B-E46B-49A1-9257-8DE7E75225BE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7949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FEC7B-E46B-49A1-9257-8DE7E75225BE}" type="slidenum">
              <a:rPr lang="fr-PF" smtClean="0"/>
              <a:t>3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1713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3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99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1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EC3F9693-BB82-6945-8192-957E464A10CA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359723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4173" y="55829"/>
            <a:ext cx="641858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8886" y="3295522"/>
            <a:ext cx="9189720" cy="283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0800" y="2743200"/>
            <a:ext cx="4800600" cy="118173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575"/>
              </a:spcBef>
            </a:pPr>
            <a: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  <a:t>Accompagnement des clubs</a:t>
            </a:r>
            <a:endParaRPr sz="4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B8FF9-D8F5-93C9-D69B-2FE39134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678402"/>
            <a:ext cx="6418580" cy="553998"/>
          </a:xfrm>
        </p:spPr>
        <p:txBody>
          <a:bodyPr/>
          <a:lstStyle/>
          <a:p>
            <a:r>
              <a:rPr lang="fr-FR" sz="3600" dirty="0"/>
              <a:t>Les projets structurants </a:t>
            </a:r>
            <a:endParaRPr lang="fr-PF" sz="360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635F494-BB46-5895-CAF2-1479B1D9E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077329"/>
              </p:ext>
            </p:extLst>
          </p:nvPr>
        </p:nvGraphicFramePr>
        <p:xfrm>
          <a:off x="1066800" y="1447800"/>
          <a:ext cx="10591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17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0AA6F-CB60-E678-1F24-754BA0002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90600"/>
            <a:ext cx="10363200" cy="738664"/>
          </a:xfrm>
        </p:spPr>
        <p:txBody>
          <a:bodyPr/>
          <a:lstStyle/>
          <a:p>
            <a:pPr algn="ctr"/>
            <a:r>
              <a:rPr lang="fr-FR" dirty="0"/>
              <a:t>L’accompagnement </a:t>
            </a:r>
            <a:endParaRPr lang="fr-PF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3B275BB-5CB3-E412-C9F6-33F34BD56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2828"/>
              </p:ext>
            </p:extLst>
          </p:nvPr>
        </p:nvGraphicFramePr>
        <p:xfrm>
          <a:off x="1066800" y="2362200"/>
          <a:ext cx="10591800" cy="336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600">
                  <a:extLst>
                    <a:ext uri="{9D8B030D-6E8A-4147-A177-3AD203B41FA5}">
                      <a16:colId xmlns:a16="http://schemas.microsoft.com/office/drawing/2014/main" val="3523721220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1341931283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1594137487"/>
                    </a:ext>
                  </a:extLst>
                </a:gridCol>
              </a:tblGrid>
              <a:tr h="673100">
                <a:tc gridSpan="3">
                  <a:txBody>
                    <a:bodyPr/>
                    <a:lstStyle/>
                    <a:p>
                      <a:endParaRPr lang="fr-PF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FR" dirty="0"/>
                        <a:t>PAPARA </a:t>
                      </a:r>
                      <a:endParaRPr lang="fr-PF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FR" dirty="0"/>
                        <a:t>TFC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51832"/>
                  </a:ext>
                </a:extLst>
              </a:tr>
              <a:tr h="6731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Réunions communes : 15/12</a:t>
                      </a:r>
                      <a:endParaRPr lang="fr-PF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Réunions communes : 05/12 et 08/12</a:t>
                      </a:r>
                      <a:endParaRPr lang="fr-PF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89775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fr-FR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V2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V3</a:t>
                      </a:r>
                      <a:endParaRPr lang="fr-PF" dirty="0"/>
                    </a:p>
                    <a:p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87198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fr-FR" dirty="0"/>
                        <a:t>Analyse individuelle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Régulation Individuelle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Bilan Individuel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14103"/>
                  </a:ext>
                </a:extLst>
              </a:tr>
              <a:tr h="67310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Clôture Saison </a:t>
                      </a:r>
                      <a:endParaRPr lang="fr-PF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PF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35335"/>
                  </a:ext>
                </a:extLst>
              </a:tr>
            </a:tbl>
          </a:graphicData>
        </a:graphic>
      </p:graphicFrame>
      <p:sp>
        <p:nvSpPr>
          <p:cNvPr id="3" name="Sous-titre 2">
            <a:extLst>
              <a:ext uri="{FF2B5EF4-FFF2-40B4-BE49-F238E27FC236}">
                <a16:creationId xmlns:a16="http://schemas.microsoft.com/office/drawing/2014/main" id="{8A1AD9DF-B767-7C11-0566-482A57C1E2C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09800" y="2590800"/>
            <a:ext cx="8534400" cy="276999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Chaque visite doit se conclure par la mise en place de la visite suivante </a:t>
            </a:r>
            <a:endParaRPr lang="fr-PF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9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0" y="2819400"/>
            <a:ext cx="6858000" cy="173573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575"/>
              </a:spcBef>
            </a:pPr>
            <a: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  <a:t>Merci pour votre attention ! </a:t>
            </a:r>
            <a:b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</a:br>
            <a:b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</a:br>
            <a: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  <a:t>Avez-vous des questions ? </a:t>
            </a:r>
            <a:endParaRPr sz="4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5546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0C8911D-3D3E-A5AD-3149-89B9837B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922798"/>
            <a:ext cx="7086600" cy="738664"/>
          </a:xfrm>
        </p:spPr>
        <p:txBody>
          <a:bodyPr/>
          <a:lstStyle/>
          <a:p>
            <a:pPr algn="ctr"/>
            <a:r>
              <a:rPr lang="fr-FR" dirty="0"/>
              <a:t>Les étapes</a:t>
            </a:r>
            <a:endParaRPr lang="fr-PF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5D118DF-9B83-8EB0-8586-6E569D51B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824253"/>
              </p:ext>
            </p:extLst>
          </p:nvPr>
        </p:nvGraphicFramePr>
        <p:xfrm>
          <a:off x="1295400" y="2438400"/>
          <a:ext cx="10134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56879-B5AE-CAED-B22C-A7C71450A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0" y="635913"/>
            <a:ext cx="10363200" cy="430887"/>
          </a:xfrm>
        </p:spPr>
        <p:txBody>
          <a:bodyPr/>
          <a:lstStyle/>
          <a:p>
            <a:r>
              <a:rPr lang="fr-FR" sz="2800" dirty="0"/>
              <a:t>Le Label comme outil d’accompagnement </a:t>
            </a:r>
            <a:endParaRPr lang="fr-PF" sz="280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397AF01-5917-C226-3FCD-D65BEDA0B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886134"/>
              </p:ext>
            </p:extLst>
          </p:nvPr>
        </p:nvGraphicFramePr>
        <p:xfrm>
          <a:off x="-2057400" y="1930493"/>
          <a:ext cx="9829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4762697B-9276-5FAE-FE46-765BC43B1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827680"/>
              </p:ext>
            </p:extLst>
          </p:nvPr>
        </p:nvGraphicFramePr>
        <p:xfrm>
          <a:off x="6781800" y="1287859"/>
          <a:ext cx="4060305" cy="494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6895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74690"/>
              </p:ext>
            </p:extLst>
          </p:nvPr>
        </p:nvGraphicFramePr>
        <p:xfrm>
          <a:off x="98089" y="151399"/>
          <a:ext cx="11958075" cy="15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7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1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             SPORTIF</a:t>
                      </a:r>
                    </a:p>
                  </a:txBody>
                  <a:tcPr marL="6816" marR="6816" marT="68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364200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ESPOIR /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BRONZE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effectLst/>
                        </a:rPr>
                        <a:t>1 équipe U12 - U13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U6F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U13F 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(8 plateaux min)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U6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U19 Futsal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u="none" strike="noStrike" dirty="0">
                          <a:effectLst/>
                        </a:rPr>
                        <a:t>1 équipe U6F-U</a:t>
                      </a:r>
                      <a:r>
                        <a:rPr lang="fr-FR" sz="1800" b="0" u="none" strike="noStrike" dirty="0">
                          <a:effectLst/>
                        </a:rPr>
                        <a:t>1</a:t>
                      </a:r>
                      <a:r>
                        <a:rPr lang="pl-PL" sz="1800" b="0" u="none" strike="noStrike" dirty="0">
                          <a:effectLst/>
                        </a:rPr>
                        <a:t>9F  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séance par semaine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98089" y="3596492"/>
          <a:ext cx="11958075" cy="3208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815306279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496228074"/>
                    </a:ext>
                  </a:extLst>
                </a:gridCol>
                <a:gridCol w="3325283">
                  <a:extLst>
                    <a:ext uri="{9D8B030D-6E8A-4147-A177-3AD203B41FA5}">
                      <a16:colId xmlns:a16="http://schemas.microsoft.com/office/drawing/2014/main" val="4104515693"/>
                    </a:ext>
                  </a:extLst>
                </a:gridCol>
                <a:gridCol w="2943337">
                  <a:extLst>
                    <a:ext uri="{9D8B030D-6E8A-4147-A177-3AD203B41FA5}">
                      <a16:colId xmlns:a16="http://schemas.microsoft.com/office/drawing/2014/main" val="887240486"/>
                    </a:ext>
                  </a:extLst>
                </a:gridCol>
              </a:tblGrid>
              <a:tr h="1274584"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ELITE </a:t>
                      </a:r>
                      <a:r>
                        <a:rPr lang="fr-FR" sz="24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/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OR</a:t>
                      </a:r>
                      <a:endParaRPr lang="fr-FR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2 équipes U12 - U13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1 équipe U14</a:t>
                      </a:r>
                      <a:r>
                        <a:rPr lang="fr-FR" sz="1600" u="none" strike="noStrike" baseline="0" dirty="0">
                          <a:effectLst/>
                        </a:rPr>
                        <a:t> -</a:t>
                      </a:r>
                      <a:r>
                        <a:rPr lang="fr-FR" sz="1600" u="none" strike="noStrike" dirty="0">
                          <a:effectLst/>
                        </a:rPr>
                        <a:t> U15 à 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1 équipe U16 - U17 à 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1 équipeU18 -  U19 à 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5 équipes U6F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U19F </a:t>
                      </a:r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dont à minima 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2 équipes U6F à U11F 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(8 plateaux min)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2 équipes U12F à U19F 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(compétition)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U6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U11 Futsal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U12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U13 Futsal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U14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U15 Futsal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U16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U19 Futsal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14944"/>
                  </a:ext>
                </a:extLst>
              </a:tr>
              <a:tr h="2538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séance par semaine U6F-U11F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2 séances par semaine U12F-U19F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séance par semaine spé GB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58361"/>
                  </a:ext>
                </a:extLst>
              </a:tr>
              <a:tr h="8683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1 équipe U6F -</a:t>
                      </a:r>
                      <a:r>
                        <a:rPr lang="fr-FR" sz="1600" u="none" strike="noStrike" baseline="0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</a:rPr>
                        <a:t>U11F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1 équipe U12F - U15F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1600" u="none" strike="noStrike" dirty="0">
                          <a:effectLst/>
                        </a:rPr>
                        <a:t>1 équipe en U16F - U19F </a:t>
                      </a:r>
                      <a:r>
                        <a:rPr lang="fr-FR" sz="1200" u="none" strike="noStrike" dirty="0">
                          <a:effectLst/>
                        </a:rPr>
                        <a:t>(entente possible avec 50% de licenciées)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941"/>
                  </a:ext>
                </a:extLst>
              </a:tr>
              <a:tr h="4157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Participation au PPF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9047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Programmation U6F à U19F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1099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E5D75D70-52CB-4AA3-9FCE-B6E76946A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0" y="151399"/>
            <a:ext cx="590610" cy="7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D1FCAF-6E2C-4ED3-9242-97F1C6F13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8"/>
          <a:stretch/>
        </p:blipFill>
        <p:spPr>
          <a:xfrm>
            <a:off x="3918316" y="151399"/>
            <a:ext cx="631329" cy="7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79FA1E2-0161-4EE9-9BD1-35DE4AD8D1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4646" b="13765"/>
          <a:stretch/>
        </p:blipFill>
        <p:spPr>
          <a:xfrm>
            <a:off x="7086600" y="151399"/>
            <a:ext cx="708566" cy="72000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98089" y="1639300"/>
          <a:ext cx="11958075" cy="1843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1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778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EXCELLENCE 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ARGENT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2 équipes U12 - U13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</a:t>
                      </a: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14 </a:t>
                      </a: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-</a:t>
                      </a: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</a:t>
                      </a: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</a:t>
                      </a: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15 à 11</a:t>
                      </a: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16 </a:t>
                      </a: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-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</a:t>
                      </a: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17 ou U18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– U19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11</a:t>
                      </a:r>
                      <a:r>
                        <a:rPr lang="pl-PL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 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3 équipes U6F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U19F 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dont à minima :</a:t>
                      </a: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indent="0" algn="l" font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1 équipe U6F à U11F 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(8 plateaux min)</a:t>
                      </a:r>
                      <a:endParaRPr lang="fr-FR" sz="1600" b="0" kern="1200" baseline="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1 équipe U12F à U19F 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(compétition)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U6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U11 Futsal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équipe U12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U15 Futsal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>
                          <a:effectLst/>
                        </a:rPr>
                        <a:t>1 équipe U6F -</a:t>
                      </a:r>
                      <a:r>
                        <a:rPr lang="fr-FR" sz="1600" u="none" strike="noStrike" baseline="0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</a:rPr>
                        <a:t>U11F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>
                          <a:effectLst/>
                        </a:rPr>
                        <a:t>1 équipe U12F -</a:t>
                      </a:r>
                      <a:r>
                        <a:rPr lang="fr-FR" sz="1600" u="none" strike="noStrike" baseline="0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</a:rPr>
                        <a:t>U19F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séance par semaine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720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Participation au PPF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A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49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7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78163"/>
              </p:ext>
            </p:extLst>
          </p:nvPr>
        </p:nvGraphicFramePr>
        <p:xfrm>
          <a:off x="98089" y="37225"/>
          <a:ext cx="11958075" cy="3202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461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Projet ASSOCIATIF </a:t>
                      </a:r>
                    </a:p>
                  </a:txBody>
                  <a:tcPr marL="6816" marR="6816" marT="681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2219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Tous niveaux</a:t>
                      </a:r>
                    </a:p>
                  </a:txBody>
                  <a:tcPr marL="6816" marR="6816" marT="6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- Utiliser buts fixés</a:t>
                      </a:r>
                      <a:b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</a:b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- Tableau d'affichage extérieur 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(Organigramme + N° d’urgence)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ESPOIR / BRONZE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 à U9 = 10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U6F</a:t>
                      </a:r>
                      <a:r>
                        <a:rPr lang="fr-FR" sz="20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U13F = 8</a:t>
                      </a:r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</a:t>
                      </a:r>
                      <a:r>
                        <a:rPr lang="fr-FR" sz="20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U19 Futsal = 8</a:t>
                      </a:r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U10 à U11 = 10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journée porte</a:t>
                      </a:r>
                      <a:r>
                        <a:rPr lang="fr-FR" sz="20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ouverte avec outils de com</a:t>
                      </a:r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U12 à U13 = 10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98089" y="5074186"/>
          <a:ext cx="11958075" cy="168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815306279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496228074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4104515693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887240486"/>
                    </a:ext>
                  </a:extLst>
                </a:gridCol>
              </a:tblGrid>
              <a:tr h="396000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ELITE /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OR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 à U9 = 20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U6F</a:t>
                      </a:r>
                      <a:r>
                        <a:rPr lang="fr-FR" sz="20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U11F = 20</a:t>
                      </a:r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 à U11</a:t>
                      </a:r>
                      <a:r>
                        <a:rPr lang="fr-FR" sz="18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Futsal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= 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1494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U10 à U11 = 20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FF Equipe" charset="0"/>
                          <a:ea typeface="FFF Equipe" charset="0"/>
                          <a:cs typeface="FFF Equipe" charset="0"/>
                        </a:rPr>
                        <a:t>U12F à U19F = 25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U12 à U13</a:t>
                      </a:r>
                      <a:r>
                        <a:rPr lang="fr-FR" sz="18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Futsal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= 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94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U12 à U13 = 20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2 journées portes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ouvertes avec plan de com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U14 à U15</a:t>
                      </a:r>
                      <a:r>
                        <a:rPr lang="fr-FR" sz="18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Futsal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= 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9047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U14 à U19 = 45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FF Equipe" charset="0"/>
                          <a:ea typeface="FFF Equipe" charset="0"/>
                          <a:cs typeface="FFF Equipe" charset="0"/>
                        </a:rPr>
                        <a:t>1 action dans le scolaire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U16 à U19</a:t>
                      </a:r>
                      <a:r>
                        <a:rPr lang="fr-FR" sz="18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Futsal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= 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1099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98089" y="3337724"/>
          <a:ext cx="11958075" cy="15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815306279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496228074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4104515693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887240486"/>
                    </a:ext>
                  </a:extLst>
                </a:gridCol>
              </a:tblGrid>
              <a:tr h="396000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EXCELLENCE /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ARGENT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 à U9 = 20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2C8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U6F</a:t>
                      </a:r>
                      <a:r>
                        <a:rPr lang="fr-FR" sz="20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à U11F = 12</a:t>
                      </a:r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2C8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U6 à U11</a:t>
                      </a:r>
                      <a:r>
                        <a:rPr lang="fr-FR" sz="20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Futsal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= 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14944"/>
                  </a:ext>
                </a:extLst>
              </a:tr>
              <a:tr h="1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U10 à U11 = 20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941"/>
                  </a:ext>
                </a:extLst>
              </a:tr>
              <a:tr h="26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U12 à U15 Futsal = 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60158"/>
                  </a:ext>
                </a:extLst>
              </a:tr>
              <a:tr h="26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U12 à U13 = 20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FF Equipe" charset="0"/>
                          <a:ea typeface="FFF Equipe" charset="0"/>
                          <a:cs typeface="FFF Equipe" charset="0"/>
                        </a:rPr>
                        <a:t>U12F à U19F = 12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90473"/>
                  </a:ext>
                </a:extLst>
              </a:tr>
              <a:tr h="13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U16 à U19 Futsal = 8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4428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U14 à U19 = 30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1099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E5D75D70-52CB-4AA3-9FCE-B6E76946A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31" y="37224"/>
            <a:ext cx="1004042" cy="1224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D1FCAF-6E2C-4ED3-9242-97F1C6F13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8"/>
          <a:stretch/>
        </p:blipFill>
        <p:spPr>
          <a:xfrm>
            <a:off x="3576891" y="-21341"/>
            <a:ext cx="1073253" cy="122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79FA1E2-0161-4EE9-9BD1-35DE4AD8D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4646" b="13765"/>
          <a:stretch/>
        </p:blipFill>
        <p:spPr>
          <a:xfrm>
            <a:off x="6855569" y="-52015"/>
            <a:ext cx="1204558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78781"/>
              </p:ext>
            </p:extLst>
          </p:nvPr>
        </p:nvGraphicFramePr>
        <p:xfrm>
          <a:off x="358260" y="1981200"/>
          <a:ext cx="11475479" cy="4530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4594">
                  <a:extLst>
                    <a:ext uri="{9D8B030D-6E8A-4147-A177-3AD203B41FA5}">
                      <a16:colId xmlns:a16="http://schemas.microsoft.com/office/drawing/2014/main" val="2665686929"/>
                    </a:ext>
                  </a:extLst>
                </a:gridCol>
                <a:gridCol w="3164593">
                  <a:extLst>
                    <a:ext uri="{9D8B030D-6E8A-4147-A177-3AD203B41FA5}">
                      <a16:colId xmlns:a16="http://schemas.microsoft.com/office/drawing/2014/main" val="81875189"/>
                    </a:ext>
                  </a:extLst>
                </a:gridCol>
              </a:tblGrid>
              <a:tr h="1605042">
                <a:tc>
                  <a:txBody>
                    <a:bodyPr/>
                    <a:lstStyle/>
                    <a:p>
                      <a:pPr algn="ctr" fontAlgn="ctr"/>
                      <a:endParaRPr lang="fr-FR" sz="2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37" marR="8637" marT="86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37" marR="3637" marT="3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37" marR="3637" marT="3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37" marR="3637" marT="3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96499"/>
                  </a:ext>
                </a:extLst>
              </a:tr>
              <a:tr h="7312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Tous </a:t>
                      </a:r>
                    </a:p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Niveaux</a:t>
                      </a:r>
                    </a:p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Tous labels</a:t>
                      </a:r>
                    </a:p>
                  </a:txBody>
                  <a:tcPr marL="8637" marR="8637" marT="8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fontAlgn="ctr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Engagement dans le programme éducatif fédéral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37" marR="3637" marT="3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1101"/>
                  </a:ext>
                </a:extLst>
              </a:tr>
              <a:tr h="731262">
                <a:tc vMerge="1">
                  <a:txBody>
                    <a:bodyPr/>
                    <a:lstStyle/>
                    <a:p>
                      <a:pPr algn="ctr" fontAlgn="ctr"/>
                      <a:endParaRPr lang="fr-FR" sz="2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637" marR="8637" marT="86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fontAlgn="ctr"/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Affichage sur son installation principale la charte d'engagement </a:t>
                      </a:r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(poster) </a:t>
                      </a:r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dans le programme éducatif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37" marR="3637" marT="3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148"/>
                  </a:ext>
                </a:extLst>
              </a:tr>
              <a:tr h="731262">
                <a:tc vMerge="1">
                  <a:txBody>
                    <a:bodyPr/>
                    <a:lstStyle/>
                    <a:p>
                      <a:pPr algn="ctr" fontAlgn="ctr"/>
                      <a:endParaRPr lang="fr-FR" sz="2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637" marR="8637" marT="86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fontAlgn="ctr"/>
                      <a:r>
                        <a:rPr lang="fr-FR" sz="14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Affichage sur son installation principale les lois du jeu du football d'animation </a:t>
                      </a:r>
                      <a:r>
                        <a:rPr lang="fr-FR" sz="11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(affiche FFF)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3637" marR="3637" marT="3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061323"/>
                  </a:ext>
                </a:extLst>
              </a:tr>
              <a:tr h="731262">
                <a:tc vMerge="1">
                  <a:txBody>
                    <a:bodyPr/>
                    <a:lstStyle/>
                    <a:p>
                      <a:pPr algn="ctr" fontAlgn="ctr"/>
                      <a:endParaRPr lang="fr-FR" sz="2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637" marR="8637" marT="86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algn="l" fontAlgn="ctr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Mise en place d’un calendrier</a:t>
                      </a:r>
                      <a:r>
                        <a:rPr lang="fr-FR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prévisionnel ainsi que des actions dans le cadre du PEF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37" marR="3637" marT="36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75097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09943"/>
              </p:ext>
            </p:extLst>
          </p:nvPr>
        </p:nvGraphicFramePr>
        <p:xfrm>
          <a:off x="358260" y="2133600"/>
          <a:ext cx="315200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4000" b="1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Projet éducatif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E5D75D70-52CB-4AA3-9FCE-B6E76946A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278320"/>
            <a:ext cx="856389" cy="1044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CD1FCAF-6E2C-4ED3-9242-97F1C6F13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8"/>
          <a:stretch/>
        </p:blipFill>
        <p:spPr>
          <a:xfrm>
            <a:off x="3510267" y="2079231"/>
            <a:ext cx="915423" cy="1044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9FA1E2-0161-4EE9-9BD1-35DE4AD8D1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4646" b="13765"/>
          <a:stretch/>
        </p:blipFill>
        <p:spPr>
          <a:xfrm>
            <a:off x="6644585" y="2278320"/>
            <a:ext cx="1027418" cy="1044000"/>
          </a:xfrm>
          <a:prstGeom prst="rect">
            <a:avLst/>
          </a:prstGeom>
        </p:spPr>
      </p:pic>
      <p:pic>
        <p:nvPicPr>
          <p:cNvPr id="7" name="Image 6" descr="Une image contenant signe, reine&#10;&#10;Description générée automatiquement">
            <a:extLst>
              <a:ext uri="{FF2B5EF4-FFF2-40B4-BE49-F238E27FC236}">
                <a16:creationId xmlns:a16="http://schemas.microsoft.com/office/drawing/2014/main" id="{0EB65027-F7E9-4C5C-AD86-33C4910A8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3470" y="5271553"/>
            <a:ext cx="1223051" cy="13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85661"/>
              </p:ext>
            </p:extLst>
          </p:nvPr>
        </p:nvGraphicFramePr>
        <p:xfrm>
          <a:off x="123964" y="2030475"/>
          <a:ext cx="11958075" cy="385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770">
                  <a:extLst>
                    <a:ext uri="{9D8B030D-6E8A-4147-A177-3AD203B41FA5}">
                      <a16:colId xmlns:a16="http://schemas.microsoft.com/office/drawing/2014/main" val="888285501"/>
                    </a:ext>
                  </a:extLst>
                </a:gridCol>
                <a:gridCol w="1044770">
                  <a:extLst>
                    <a:ext uri="{9D8B030D-6E8A-4147-A177-3AD203B41FA5}">
                      <a16:colId xmlns:a16="http://schemas.microsoft.com/office/drawing/2014/main" val="1672983405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580944"/>
                  </a:ext>
                </a:extLst>
              </a:tr>
              <a:tr h="3960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Tous niveaux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référent Programme Educatif Fédéral identifié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algn="ctr" font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référent arbitre identifié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font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référent Futsal Identifié 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5809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référent sécurité identifié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5956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référent féminin identifié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8341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algn="ctr" font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Formaliser un plan de formation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Formaliser un plan de formation</a:t>
                      </a: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91495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module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U7 ou BMF responsable de la catégorie U7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122692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33945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E5D75D70-52CB-4AA3-9FCE-B6E76946A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192431"/>
            <a:ext cx="885920" cy="108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D1FCAF-6E2C-4ED3-9242-97F1C6F13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8"/>
          <a:stretch/>
        </p:blipFill>
        <p:spPr>
          <a:xfrm>
            <a:off x="3936312" y="2122244"/>
            <a:ext cx="946989" cy="108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79FA1E2-0161-4EE9-9BD1-35DE4AD8D1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4646" b="13765"/>
          <a:stretch/>
        </p:blipFill>
        <p:spPr>
          <a:xfrm>
            <a:off x="6817011" y="2110639"/>
            <a:ext cx="1062846" cy="10800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42222"/>
              </p:ext>
            </p:extLst>
          </p:nvPr>
        </p:nvGraphicFramePr>
        <p:xfrm>
          <a:off x="205100" y="2028847"/>
          <a:ext cx="2814076" cy="124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8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Projet encadrement et formation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 6" descr="Une image contenant signe, reine&#10;&#10;Description générée automatiquement">
            <a:extLst>
              <a:ext uri="{FF2B5EF4-FFF2-40B4-BE49-F238E27FC236}">
                <a16:creationId xmlns:a16="http://schemas.microsoft.com/office/drawing/2014/main" id="{36CFF544-29B5-48B0-84C2-7BA1E3153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988" y="5501978"/>
            <a:ext cx="1223051" cy="13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98087" y="5121586"/>
          <a:ext cx="11958075" cy="15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815306279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496228074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4104515693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887240486"/>
                    </a:ext>
                  </a:extLst>
                </a:gridCol>
              </a:tblGrid>
              <a:tr h="504000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ELITE /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OR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Technique jeune identifié = BEF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 Technique Ecole Féminine = BMF</a:t>
                      </a: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4 éducateurs Futsal initiation dont 1 titulaire du CFF4 pour les catégories de U6 à U19 Futsal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1494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5 femmes licenciées dans l’encadrement de l’EFF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2152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 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titulaire</a:t>
                      </a: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CFF pour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chaque catégorie de U9 à U13 et BMF de U14 à U19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9047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Encadrement de l’équipe = 3 CFF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(1,</a:t>
                      </a:r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2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ou 3)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et 2 modules du CFF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(1,</a:t>
                      </a:r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2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ou 3)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93082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98086" y="3110674"/>
          <a:ext cx="11958075" cy="18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815306279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496228074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4104515693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887240486"/>
                    </a:ext>
                  </a:extLst>
                </a:gridCol>
              </a:tblGrid>
              <a:tr h="612000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EXCELLENCE /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ARGENT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Technique jeune identifié = BMF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 Technique Ecole Féminine = CFF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(1, 2 ou 3)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2 éducateurs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Futsal initiation pour les catégories de U6 à U19 Futsal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14944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 titulaire d’1 CFF pour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chaque catégorie de U9 à U19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3 femmes licenciées dans l’encadrement de l’EFF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941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Encadrement de l’équipe = 1 CFF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(1,</a:t>
                      </a:r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2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ou 3)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et 2 modules du CFF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(1,</a:t>
                      </a:r>
                      <a:r>
                        <a:rPr lang="fr-FR" sz="11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2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ou 3)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485506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98089" y="353901"/>
          <a:ext cx="11958075" cy="2633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4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31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714207"/>
                  </a:ext>
                </a:extLst>
              </a:tr>
              <a:tr h="540000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FF Equipe" charset="0"/>
                          <a:ea typeface="FFF Equipe" charset="0"/>
                          <a:cs typeface="FFF Equipe" charset="0"/>
                        </a:rPr>
                        <a:t>ESPOIR / BRONZE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Technique jeune identifié = CFF1 ou CFF2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 Technique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Ecole Féminine = Module attesté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éducateur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Futsal initiation pour les catégories de U6 à U19 Futsal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responsable pour</a:t>
                      </a: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 chaque catégorie de U9 à U13 titulaire d’1 </a:t>
                      </a:r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module 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1 femme licenciée dans l’encadrement de l’EFF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2000" b="0" kern="1200" dirty="0">
                        <a:solidFill>
                          <a:schemeClr val="tx1"/>
                        </a:solidFill>
                        <a:effectLst/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2C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FFF Equipe" charset="0"/>
                          <a:ea typeface="FFF Equipe" charset="0"/>
                          <a:cs typeface="FFF Equipe" charset="0"/>
                        </a:rPr>
                        <a:t>Encadrement de l’équipe = 1 module du CFF1 ou CFF2</a:t>
                      </a:r>
                    </a:p>
                  </a:txBody>
                  <a:tcPr marL="6816" marR="6816" marT="6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34540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E5D75D70-52CB-4AA3-9FCE-B6E76946A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27" y="391825"/>
            <a:ext cx="767796" cy="936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D1FCAF-6E2C-4ED3-9242-97F1C6F13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8"/>
          <a:stretch/>
        </p:blipFill>
        <p:spPr>
          <a:xfrm>
            <a:off x="4123541" y="405650"/>
            <a:ext cx="820725" cy="936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79FA1E2-0161-4EE9-9BD1-35DE4AD8D1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4646" b="13765"/>
          <a:stretch/>
        </p:blipFill>
        <p:spPr>
          <a:xfrm>
            <a:off x="6855569" y="367726"/>
            <a:ext cx="921134" cy="9360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84368"/>
              </p:ext>
            </p:extLst>
          </p:nvPr>
        </p:nvGraphicFramePr>
        <p:xfrm>
          <a:off x="98089" y="0"/>
          <a:ext cx="2589211" cy="79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2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FF Equipe" charset="0"/>
                        <a:ea typeface="FFF Equipe" charset="0"/>
                        <a:cs typeface="FFF Equip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1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4B907-74F3-AF72-968E-EB3E9802A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10363200" cy="430887"/>
          </a:xfrm>
        </p:spPr>
        <p:txBody>
          <a:bodyPr/>
          <a:lstStyle/>
          <a:p>
            <a:pPr algn="ctr"/>
            <a:r>
              <a:rPr lang="fr-FR" sz="2800" dirty="0"/>
              <a:t>Présentation de l’outil Autodiagnostic </a:t>
            </a:r>
            <a:endParaRPr lang="fr-PF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197AA-31A9-4700-C4D5-6BDF44E6C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24061" r="43750" b="7778"/>
          <a:stretch/>
        </p:blipFill>
        <p:spPr>
          <a:xfrm>
            <a:off x="3048000" y="1295400"/>
            <a:ext cx="7391400" cy="51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6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904</Words>
  <Application>Microsoft Office PowerPoint</Application>
  <PresentationFormat>Grand écran</PresentationFormat>
  <Paragraphs>169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Cambria</vt:lpstr>
      <vt:lpstr>Comic Sans MS</vt:lpstr>
      <vt:lpstr>FFF Equipe</vt:lpstr>
      <vt:lpstr>Office Theme</vt:lpstr>
      <vt:lpstr>Accompagnement des clubs</vt:lpstr>
      <vt:lpstr>Les étapes</vt:lpstr>
      <vt:lpstr>Le Label comme outil d’accompagnement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de l’outil Autodiagnostic </vt:lpstr>
      <vt:lpstr>Les projets structurants </vt:lpstr>
      <vt:lpstr>L’accompagnement </vt:lpstr>
      <vt:lpstr>Merci pour votre attention !   Avez-vous des 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McDO U7  au CTF 22/04/2017 de 9h00 à 11h00</dc:title>
  <dc:creator>Utilisateur</dc:creator>
  <cp:lastModifiedBy>Yohan</cp:lastModifiedBy>
  <cp:revision>55</cp:revision>
  <dcterms:created xsi:type="dcterms:W3CDTF">2022-11-08T18:10:11Z</dcterms:created>
  <dcterms:modified xsi:type="dcterms:W3CDTF">2023-02-16T02:30:17Z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2022-11-08T00:00:00Z</vt:filetime>
  </property>
</Properties>
</file>