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1563104"/>
            <a:ext cx="6170675" cy="3129062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Février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EXCELSIOR 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280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99784" y="2300571"/>
            <a:ext cx="1344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G/H</a:t>
            </a:r>
          </a:p>
          <a:p>
            <a:r>
              <a:rPr lang="fr-FR" dirty="0"/>
              <a:t>I</a:t>
            </a:r>
          </a:p>
          <a:p>
            <a:endParaRPr lang="fr-FR" dirty="0"/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CFC141F-DC4E-6B1D-5065-75194B7F4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668" y="2344572"/>
            <a:ext cx="1219200" cy="188214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A52EFD6-081A-4149-998A-9FB58D2CE7C9}"/>
              </a:ext>
            </a:extLst>
          </p:cNvPr>
          <p:cNvSpPr txBox="1"/>
          <p:nvPr/>
        </p:nvSpPr>
        <p:spPr>
          <a:xfrm>
            <a:off x="9300606" y="2330868"/>
            <a:ext cx="1344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G/H</a:t>
            </a:r>
          </a:p>
          <a:p>
            <a:r>
              <a:rPr lang="fr-FR" dirty="0"/>
              <a:t>I</a:t>
            </a:r>
          </a:p>
          <a:p>
            <a:endParaRPr lang="fr-FR" dirty="0"/>
          </a:p>
          <a:p>
            <a:endParaRPr lang="fr-FR" dirty="0"/>
          </a:p>
          <a:p>
            <a:endParaRPr lang="fr-PF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9F7258F-A71D-5D65-4A2D-466BA3F35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717" y="2344572"/>
            <a:ext cx="1219200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308DBB-22ED-5556-DCD1-839CE661E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4" t="12810" r="33971" b="5751"/>
          <a:stretch/>
        </p:blipFill>
        <p:spPr>
          <a:xfrm>
            <a:off x="4285128" y="746864"/>
            <a:ext cx="4249272" cy="58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553</TotalTime>
  <Words>837</Words>
  <Application>Microsoft Office PowerPoint</Application>
  <PresentationFormat>Grand écran</PresentationFormat>
  <Paragraphs>227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39</cp:revision>
  <dcterms:created xsi:type="dcterms:W3CDTF">2022-09-26T20:04:09Z</dcterms:created>
  <dcterms:modified xsi:type="dcterms:W3CDTF">2023-02-13T21:16:29Z</dcterms:modified>
</cp:coreProperties>
</file>