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00961" y="2165833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11 FEVRIER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MATAIEA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112685" y="161390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391400" y="16462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040870" y="347741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400712" y="2143759"/>
            <a:ext cx="1013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671301" y="2149632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A976D18C-ABB4-FDAF-566F-37C7F420A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19372"/>
              </p:ext>
            </p:extLst>
          </p:nvPr>
        </p:nvGraphicFramePr>
        <p:xfrm>
          <a:off x="3916763" y="2169596"/>
          <a:ext cx="1537919" cy="1099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919">
                  <a:extLst>
                    <a:ext uri="{9D8B030D-6E8A-4147-A177-3AD203B41FA5}">
                      <a16:colId xmlns:a16="http://schemas.microsoft.com/office/drawing/2014/main" val="252923110"/>
                    </a:ext>
                  </a:extLst>
                </a:gridCol>
              </a:tblGrid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323426"/>
                  </a:ext>
                </a:extLst>
              </a:tr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PUEU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8321080"/>
                  </a:ext>
                </a:extLst>
              </a:tr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2222119"/>
                  </a:ext>
                </a:extLst>
              </a:tr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PAPARA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450331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9128FF88-5CF0-76AD-8924-2333570B8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70988"/>
              </p:ext>
            </p:extLst>
          </p:nvPr>
        </p:nvGraphicFramePr>
        <p:xfrm>
          <a:off x="7182103" y="2169596"/>
          <a:ext cx="1537919" cy="1099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919">
                  <a:extLst>
                    <a:ext uri="{9D8B030D-6E8A-4147-A177-3AD203B41FA5}">
                      <a16:colId xmlns:a16="http://schemas.microsoft.com/office/drawing/2014/main" val="252923110"/>
                    </a:ext>
                  </a:extLst>
                </a:gridCol>
              </a:tblGrid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323426"/>
                  </a:ext>
                </a:extLst>
              </a:tr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PUEU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8321080"/>
                  </a:ext>
                </a:extLst>
              </a:tr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2222119"/>
                  </a:ext>
                </a:extLst>
              </a:tr>
              <a:tr h="2749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PAPARA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45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41220" y="16301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4779044-78E0-4987-385B-C9F354AA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87" t="13780" r="34076" b="7313"/>
          <a:stretch/>
        </p:blipFill>
        <p:spPr>
          <a:xfrm>
            <a:off x="4240305" y="972248"/>
            <a:ext cx="3944472" cy="5533820"/>
          </a:xfr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796</TotalTime>
  <Words>421</Words>
  <Application>Microsoft Office PowerPoint</Application>
  <PresentationFormat>Grand écran</PresentationFormat>
  <Paragraphs>95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46</cp:revision>
  <dcterms:created xsi:type="dcterms:W3CDTF">2022-09-26T20:04:09Z</dcterms:created>
  <dcterms:modified xsi:type="dcterms:W3CDTF">2023-02-04T01:02:42Z</dcterms:modified>
</cp:coreProperties>
</file>