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93341" y="2354092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11 FEVRIER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ARUE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228043" y="145357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08799" y="14486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209303" y="365890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42872" y="2116111"/>
            <a:ext cx="1013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727999" y="2087952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C94B39A7-39BC-7A22-7F68-EF7482538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836" y="1770014"/>
            <a:ext cx="1424940" cy="172974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5B73D9C-B2E5-5460-24FB-85CCDF271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453" y="1772737"/>
            <a:ext cx="142494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4779044-78E0-4987-385B-C9F354AA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87" t="13780" r="34076" b="7313"/>
          <a:stretch/>
        </p:blipFill>
        <p:spPr>
          <a:xfrm>
            <a:off x="4240305" y="972248"/>
            <a:ext cx="3944472" cy="5533820"/>
          </a:xfr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791</TotalTime>
  <Words>377</Words>
  <Application>Microsoft Office PowerPoint</Application>
  <PresentationFormat>Grand écran</PresentationFormat>
  <Paragraphs>87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44</cp:revision>
  <dcterms:created xsi:type="dcterms:W3CDTF">2022-09-26T20:04:09Z</dcterms:created>
  <dcterms:modified xsi:type="dcterms:W3CDTF">2023-02-04T00:58:18Z</dcterms:modified>
</cp:coreProperties>
</file>