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57" r:id="rId5"/>
    <p:sldId id="314" r:id="rId6"/>
    <p:sldId id="317" r:id="rId7"/>
    <p:sldId id="31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19/01/2023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19/01/2023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19/01/2023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19/01/2023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19/01/2023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19/01/2023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19/01/2023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19/01/2023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19/01/2023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19/01/2023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19/01/2023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19/01/2023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5539024" y="2165833"/>
            <a:ext cx="6170675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U7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U9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21 Janvier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2022</a:t>
            </a:r>
            <a:endParaRPr lang="fr-FR" sz="4400" spc="-2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</a:t>
            </a:r>
            <a:r>
              <a:rPr lang="fr-FR" sz="4400" spc="-20">
                <a:solidFill>
                  <a:srgbClr val="000000"/>
                </a:solidFill>
                <a:latin typeface="Calibri"/>
                <a:cs typeface="Calibri"/>
              </a:rPr>
              <a:t>AS JT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E</a:t>
            </a:r>
            <a:r>
              <a:rPr sz="2300" spc="15" dirty="0">
                <a:latin typeface="Calibri"/>
                <a:cs typeface="Calibri"/>
              </a:rPr>
              <a:t>q</a:t>
            </a:r>
            <a:r>
              <a:rPr sz="2300" spc="-10" dirty="0">
                <a:latin typeface="Calibri"/>
                <a:cs typeface="Calibri"/>
              </a:rPr>
              <a:t>u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10" dirty="0">
                <a:latin typeface="Calibri"/>
                <a:cs typeface="Calibri"/>
              </a:rPr>
              <a:t>p</a:t>
            </a:r>
            <a:r>
              <a:rPr sz="2300" spc="10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s  </a:t>
            </a:r>
            <a:r>
              <a:rPr sz="2300" spc="5" dirty="0">
                <a:latin typeface="Calibri"/>
                <a:cs typeface="Calibri"/>
              </a:rPr>
              <a:t>U7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U9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429088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7">
            <a:extLst>
              <a:ext uri="{FF2B5EF4-FFF2-40B4-BE49-F238E27FC236}">
                <a16:creationId xmlns:a16="http://schemas.microsoft.com/office/drawing/2014/main" id="{B9C31666-F653-45C7-99A2-35FA09AEB2E9}"/>
              </a:ext>
            </a:extLst>
          </p:cNvPr>
          <p:cNvGrpSpPr/>
          <p:nvPr/>
        </p:nvGrpSpPr>
        <p:grpSpPr>
          <a:xfrm>
            <a:off x="10181643" y="3617132"/>
            <a:ext cx="1022985" cy="449580"/>
            <a:chOff x="8737853" y="4502657"/>
            <a:chExt cx="1022985" cy="449580"/>
          </a:xfrm>
        </p:grpSpPr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973C7ECF-CE13-4170-B5B7-53055C854076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938783" y="438912"/>
                  </a:move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7D4A72DF-D84E-470D-BC96-949C9E80C7F9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0" y="73151"/>
                  </a:move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507031" y="157812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U7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634966" y="161075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U9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436926" y="4410406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586524" y="2329833"/>
            <a:ext cx="10134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B/C</a:t>
            </a:r>
          </a:p>
          <a:p>
            <a:r>
              <a:rPr lang="fr-FR" dirty="0"/>
              <a:t>D</a:t>
            </a:r>
          </a:p>
          <a:p>
            <a:r>
              <a:rPr lang="fr-FR" dirty="0"/>
              <a:t>E/F/G</a:t>
            </a:r>
          </a:p>
          <a:p>
            <a:r>
              <a:rPr lang="fr-FR" dirty="0"/>
              <a:t>H</a:t>
            </a:r>
          </a:p>
          <a:p>
            <a:r>
              <a:rPr lang="fr-FR" dirty="0"/>
              <a:t>I</a:t>
            </a:r>
          </a:p>
          <a:p>
            <a:r>
              <a:rPr lang="fr-FR" dirty="0"/>
              <a:t>J/ K</a:t>
            </a:r>
            <a:endParaRPr lang="fr-PF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236924C-3FA9-7BB8-39A5-515D689CE016}"/>
              </a:ext>
            </a:extLst>
          </p:cNvPr>
          <p:cNvSpPr txBox="1"/>
          <p:nvPr/>
        </p:nvSpPr>
        <p:spPr>
          <a:xfrm>
            <a:off x="8837587" y="2325623"/>
            <a:ext cx="13493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B/C</a:t>
            </a:r>
          </a:p>
          <a:p>
            <a:r>
              <a:rPr lang="fr-FR" dirty="0"/>
              <a:t>D</a:t>
            </a:r>
          </a:p>
          <a:p>
            <a:r>
              <a:rPr lang="fr-FR" dirty="0"/>
              <a:t>E / F / G / H</a:t>
            </a:r>
          </a:p>
          <a:p>
            <a:r>
              <a:rPr lang="fr-FR" dirty="0"/>
              <a:t>I</a:t>
            </a:r>
          </a:p>
          <a:p>
            <a:r>
              <a:rPr lang="fr-FR" dirty="0"/>
              <a:t>J </a:t>
            </a:r>
          </a:p>
          <a:p>
            <a:r>
              <a:rPr lang="fr-FR" dirty="0"/>
              <a:t>K/L</a:t>
            </a:r>
          </a:p>
          <a:p>
            <a:endParaRPr lang="fr-PF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D10059F6-B088-7A9B-DB29-93D5E1A15F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890" y="2037329"/>
            <a:ext cx="1219200" cy="226314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C6F6D27A-2B31-7B6E-48F8-79561E3C5B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8388" y="2028208"/>
            <a:ext cx="1219200" cy="22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6" y="213602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AD36CCF-5B3E-7535-62B3-DA0C22954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49" y="1347239"/>
            <a:ext cx="4455007" cy="24214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7B6508-9AA1-9935-4F84-E640D8C9F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793" y="1347240"/>
            <a:ext cx="4455007" cy="242142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7CA4349-85F6-96D4-F3F3-40F3FDA3B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49" y="4201686"/>
            <a:ext cx="4455007" cy="233722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FBE83E6-407F-61F0-1794-93829FB99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793" y="4193355"/>
            <a:ext cx="4527177" cy="23455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4975413" y="3352800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10D5BF-9608-44EC-B42C-E6FAD8B1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261F0C-F90E-4640-A8DB-CCDAC3A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4</a:t>
            </a:fld>
            <a:endParaRPr lang="fr-FR" dirty="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9D941474-D136-4819-9880-82284734C2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8509" y="425810"/>
            <a:ext cx="34600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latin typeface="Calibri"/>
                <a:cs typeface="Calibri"/>
              </a:rPr>
              <a:t>Zone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spc="-75" dirty="0">
                <a:latin typeface="Calibri"/>
                <a:cs typeface="Calibri"/>
              </a:rPr>
              <a:t>et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125" dirty="0">
                <a:latin typeface="Calibri"/>
                <a:cs typeface="Calibri"/>
              </a:rPr>
              <a:t>Terrain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20" name="object 4">
            <a:extLst>
              <a:ext uri="{FF2B5EF4-FFF2-40B4-BE49-F238E27FC236}">
                <a16:creationId xmlns:a16="http://schemas.microsoft.com/office/drawing/2014/main" id="{534DD3CA-BA86-43F5-B2BC-5E5D6E6F8151}"/>
              </a:ext>
            </a:extLst>
          </p:cNvPr>
          <p:cNvGrpSpPr/>
          <p:nvPr/>
        </p:nvGrpSpPr>
        <p:grpSpPr>
          <a:xfrm>
            <a:off x="3249890" y="1301576"/>
            <a:ext cx="6539865" cy="4676775"/>
            <a:chOff x="2046732" y="1879092"/>
            <a:chExt cx="6539865" cy="4676775"/>
          </a:xfrm>
        </p:grpSpPr>
        <p:pic>
          <p:nvPicPr>
            <p:cNvPr id="21" name="object 5">
              <a:extLst>
                <a:ext uri="{FF2B5EF4-FFF2-40B4-BE49-F238E27FC236}">
                  <a16:creationId xmlns:a16="http://schemas.microsoft.com/office/drawing/2014/main" id="{05F58250-CCD7-4869-A465-F2FF5E3AB4B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732" y="1879092"/>
              <a:ext cx="6539483" cy="4223003"/>
            </a:xfrm>
            <a:prstGeom prst="rect">
              <a:avLst/>
            </a:prstGeom>
          </p:spPr>
        </p:pic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1E95EF8D-2C2A-4FBD-A0F3-4F63B1596AF8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0D7EC0F3-F4F2-450D-9CBF-895FAA8EB32C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8">
            <a:extLst>
              <a:ext uri="{FF2B5EF4-FFF2-40B4-BE49-F238E27FC236}">
                <a16:creationId xmlns:a16="http://schemas.microsoft.com/office/drawing/2014/main" id="{AD678828-A6B0-4181-9A48-825C80726ADC}"/>
              </a:ext>
            </a:extLst>
          </p:cNvPr>
          <p:cNvSpPr txBox="1"/>
          <p:nvPr/>
        </p:nvSpPr>
        <p:spPr>
          <a:xfrm>
            <a:off x="3847297" y="5673386"/>
            <a:ext cx="23380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0245">
              <a:lnSpc>
                <a:spcPct val="100000"/>
              </a:lnSpc>
              <a:spcBef>
                <a:spcPts val="135"/>
              </a:spcBef>
            </a:pPr>
            <a:r>
              <a:rPr sz="1400" spc="60" dirty="0">
                <a:latin typeface="Cambria"/>
                <a:cs typeface="Cambria"/>
              </a:rPr>
              <a:t>Terrain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140" dirty="0">
                <a:latin typeface="Cambria"/>
                <a:cs typeface="Cambria"/>
              </a:rPr>
              <a:t>U9</a:t>
            </a:r>
            <a:endParaRPr sz="1400" dirty="0">
              <a:latin typeface="Cambria"/>
              <a:cs typeface="Cambria"/>
            </a:endParaRPr>
          </a:p>
        </p:txBody>
      </p:sp>
      <p:grpSp>
        <p:nvGrpSpPr>
          <p:cNvPr id="25" name="object 9">
            <a:extLst>
              <a:ext uri="{FF2B5EF4-FFF2-40B4-BE49-F238E27FC236}">
                <a16:creationId xmlns:a16="http://schemas.microsoft.com/office/drawing/2014/main" id="{63CADD9A-AED9-41CC-B20F-D082108EAA41}"/>
              </a:ext>
            </a:extLst>
          </p:cNvPr>
          <p:cNvGrpSpPr/>
          <p:nvPr/>
        </p:nvGrpSpPr>
        <p:grpSpPr>
          <a:xfrm>
            <a:off x="7116976" y="5624338"/>
            <a:ext cx="2379345" cy="351155"/>
            <a:chOff x="5913818" y="6201854"/>
            <a:chExt cx="2379345" cy="351155"/>
          </a:xfrm>
        </p:grpSpPr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797BFBBB-53AF-4CA3-9E6A-955909FD3241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D8AF94BF-41D3-4E5A-A5E1-5964F062A994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12">
            <a:extLst>
              <a:ext uri="{FF2B5EF4-FFF2-40B4-BE49-F238E27FC236}">
                <a16:creationId xmlns:a16="http://schemas.microsoft.com/office/drawing/2014/main" id="{BFD5169C-7010-47F3-B709-44D7D8BB8125}"/>
              </a:ext>
            </a:extLst>
          </p:cNvPr>
          <p:cNvSpPr txBox="1"/>
          <p:nvPr/>
        </p:nvSpPr>
        <p:spPr>
          <a:xfrm>
            <a:off x="7838139" y="5670388"/>
            <a:ext cx="93789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latin typeface="Cambria"/>
                <a:cs typeface="Cambria"/>
              </a:rPr>
              <a:t>T</a:t>
            </a:r>
            <a:r>
              <a:rPr sz="1400" spc="35" dirty="0">
                <a:latin typeface="Cambria"/>
                <a:cs typeface="Cambria"/>
              </a:rPr>
              <a:t>e</a:t>
            </a:r>
            <a:r>
              <a:rPr sz="1400" spc="50" dirty="0">
                <a:latin typeface="Cambria"/>
                <a:cs typeface="Cambria"/>
              </a:rPr>
              <a:t>r</a:t>
            </a:r>
            <a:r>
              <a:rPr sz="1400" spc="65" dirty="0">
                <a:latin typeface="Cambria"/>
                <a:cs typeface="Cambria"/>
              </a:rPr>
              <a:t>r</a:t>
            </a:r>
            <a:r>
              <a:rPr sz="1400" spc="105" dirty="0">
                <a:latin typeface="Cambria"/>
                <a:cs typeface="Cambria"/>
              </a:rPr>
              <a:t>a</a:t>
            </a:r>
            <a:r>
              <a:rPr sz="1400" spc="70" dirty="0">
                <a:latin typeface="Cambria"/>
                <a:cs typeface="Cambria"/>
              </a:rPr>
              <a:t>i</a:t>
            </a:r>
            <a:r>
              <a:rPr sz="1400" spc="90" dirty="0">
                <a:latin typeface="Cambria"/>
                <a:cs typeface="Cambria"/>
              </a:rPr>
              <a:t>n</a:t>
            </a:r>
            <a:r>
              <a:rPr sz="1400" spc="275" dirty="0">
                <a:latin typeface="Cambria"/>
                <a:cs typeface="Cambria"/>
              </a:rPr>
              <a:t>U</a:t>
            </a:r>
            <a:r>
              <a:rPr sz="1400" spc="20" dirty="0">
                <a:latin typeface="Cambria"/>
                <a:cs typeface="Cambria"/>
              </a:rPr>
              <a:t>7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29" name="object 13">
            <a:extLst>
              <a:ext uri="{FF2B5EF4-FFF2-40B4-BE49-F238E27FC236}">
                <a16:creationId xmlns:a16="http://schemas.microsoft.com/office/drawing/2014/main" id="{4B91C680-799F-420E-940C-F606A7D80ACB}"/>
              </a:ext>
            </a:extLst>
          </p:cNvPr>
          <p:cNvGrpSpPr/>
          <p:nvPr/>
        </p:nvGrpSpPr>
        <p:grpSpPr>
          <a:xfrm>
            <a:off x="3342091" y="1185751"/>
            <a:ext cx="3147060" cy="4219575"/>
            <a:chOff x="2138933" y="1763267"/>
            <a:chExt cx="3147060" cy="4219575"/>
          </a:xfrm>
        </p:grpSpPr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ACDF3634-EF9B-4F50-8F4F-981DF77C7BAE}"/>
                </a:ext>
              </a:extLst>
            </p:cNvPr>
            <p:cNvSpPr/>
            <p:nvPr/>
          </p:nvSpPr>
          <p:spPr>
            <a:xfrm>
              <a:off x="2154935" y="2007107"/>
              <a:ext cx="3115310" cy="3959860"/>
            </a:xfrm>
            <a:custGeom>
              <a:avLst/>
              <a:gdLst/>
              <a:ahLst/>
              <a:cxnLst/>
              <a:rect l="l" t="t" r="r" b="b"/>
              <a:pathLst>
                <a:path w="3115310" h="3959860">
                  <a:moveTo>
                    <a:pt x="62483" y="18287"/>
                  </a:moveTo>
                  <a:lnTo>
                    <a:pt x="3093719" y="0"/>
                  </a:lnTo>
                </a:path>
                <a:path w="3115310" h="3959860">
                  <a:moveTo>
                    <a:pt x="0" y="3942588"/>
                  </a:moveTo>
                  <a:lnTo>
                    <a:pt x="3093719" y="3934968"/>
                  </a:lnTo>
                </a:path>
                <a:path w="3115310" h="3959860">
                  <a:moveTo>
                    <a:pt x="3110483" y="7620"/>
                  </a:moveTo>
                  <a:lnTo>
                    <a:pt x="3115056" y="3959352"/>
                  </a:lnTo>
                </a:path>
                <a:path w="3115310" h="3959860">
                  <a:moveTo>
                    <a:pt x="36575" y="1975103"/>
                  </a:moveTo>
                  <a:lnTo>
                    <a:pt x="3093719" y="1972056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557EFD0D-3DDA-4FE2-9B7B-EF33DFB16D4B}"/>
                </a:ext>
              </a:extLst>
            </p:cNvPr>
            <p:cNvSpPr/>
            <p:nvPr/>
          </p:nvSpPr>
          <p:spPr>
            <a:xfrm>
              <a:off x="2724911" y="5670803"/>
              <a:ext cx="730250" cy="260985"/>
            </a:xfrm>
            <a:custGeom>
              <a:avLst/>
              <a:gdLst/>
              <a:ahLst/>
              <a:cxnLst/>
              <a:rect l="l" t="t" r="r" b="b"/>
              <a:pathLst>
                <a:path w="730250" h="260985">
                  <a:moveTo>
                    <a:pt x="729996" y="240792"/>
                  </a:moveTo>
                  <a:lnTo>
                    <a:pt x="608076" y="0"/>
                  </a:lnTo>
                </a:path>
                <a:path w="730250" h="260985">
                  <a:moveTo>
                    <a:pt x="121920" y="260603"/>
                  </a:moveTo>
                  <a:lnTo>
                    <a:pt x="0" y="19812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1ADAEAD1-89EA-4C84-B428-CE175F18C098}"/>
                </a:ext>
              </a:extLst>
            </p:cNvPr>
            <p:cNvSpPr/>
            <p:nvPr/>
          </p:nvSpPr>
          <p:spPr>
            <a:xfrm>
              <a:off x="2197607" y="1993391"/>
              <a:ext cx="1617345" cy="3926204"/>
            </a:xfrm>
            <a:custGeom>
              <a:avLst/>
              <a:gdLst/>
              <a:ahLst/>
              <a:cxnLst/>
              <a:rect l="l" t="t" r="r" b="b"/>
              <a:pathLst>
                <a:path w="1617345" h="3926204">
                  <a:moveTo>
                    <a:pt x="19812" y="0"/>
                  </a:moveTo>
                  <a:lnTo>
                    <a:pt x="0" y="3918204"/>
                  </a:lnTo>
                </a:path>
                <a:path w="1617345" h="3926204">
                  <a:moveTo>
                    <a:pt x="1562100" y="47244"/>
                  </a:moveTo>
                  <a:lnTo>
                    <a:pt x="1616964" y="3925824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E952F916-CC00-4B5B-AE7C-0AD97FE1E044}"/>
                </a:ext>
              </a:extLst>
            </p:cNvPr>
            <p:cNvSpPr/>
            <p:nvPr/>
          </p:nvSpPr>
          <p:spPr>
            <a:xfrm>
              <a:off x="2630423" y="1773935"/>
              <a:ext cx="2123440" cy="4174490"/>
            </a:xfrm>
            <a:custGeom>
              <a:avLst/>
              <a:gdLst/>
              <a:ahLst/>
              <a:cxnLst/>
              <a:rect l="l" t="t" r="r" b="b"/>
              <a:pathLst>
                <a:path w="2123440" h="4174490">
                  <a:moveTo>
                    <a:pt x="731519" y="2200655"/>
                  </a:moveTo>
                  <a:lnTo>
                    <a:pt x="608075" y="1959863"/>
                  </a:lnTo>
                </a:path>
                <a:path w="2123440" h="4174490">
                  <a:moveTo>
                    <a:pt x="123443" y="2220467"/>
                  </a:moveTo>
                  <a:lnTo>
                    <a:pt x="0" y="1979675"/>
                  </a:lnTo>
                </a:path>
                <a:path w="2123440" h="4174490">
                  <a:moveTo>
                    <a:pt x="2071116" y="252983"/>
                  </a:moveTo>
                  <a:lnTo>
                    <a:pt x="1949195" y="12191"/>
                  </a:lnTo>
                </a:path>
                <a:path w="2123440" h="4174490">
                  <a:moveTo>
                    <a:pt x="1463040" y="271271"/>
                  </a:moveTo>
                  <a:lnTo>
                    <a:pt x="1341119" y="30479"/>
                  </a:lnTo>
                </a:path>
                <a:path w="2123440" h="4174490">
                  <a:moveTo>
                    <a:pt x="2122932" y="4154424"/>
                  </a:moveTo>
                  <a:lnTo>
                    <a:pt x="1999487" y="3913631"/>
                  </a:lnTo>
                </a:path>
                <a:path w="2123440" h="4174490">
                  <a:moveTo>
                    <a:pt x="1514856" y="4174235"/>
                  </a:moveTo>
                  <a:lnTo>
                    <a:pt x="1391411" y="3933444"/>
                  </a:lnTo>
                </a:path>
                <a:path w="2123440" h="4174490">
                  <a:moveTo>
                    <a:pt x="2051303" y="2194560"/>
                  </a:moveTo>
                  <a:lnTo>
                    <a:pt x="1927859" y="1953767"/>
                  </a:lnTo>
                </a:path>
                <a:path w="2123440" h="4174490">
                  <a:moveTo>
                    <a:pt x="1443227" y="2214371"/>
                  </a:moveTo>
                  <a:lnTo>
                    <a:pt x="1319783" y="1973579"/>
                  </a:lnTo>
                </a:path>
                <a:path w="2123440" h="4174490">
                  <a:moveTo>
                    <a:pt x="769619" y="240791"/>
                  </a:moveTo>
                  <a:lnTo>
                    <a:pt x="646175" y="0"/>
                  </a:lnTo>
                </a:path>
                <a:path w="2123440" h="4174490">
                  <a:moveTo>
                    <a:pt x="175259" y="266700"/>
                  </a:moveTo>
                  <a:lnTo>
                    <a:pt x="38100" y="18287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18">
            <a:extLst>
              <a:ext uri="{FF2B5EF4-FFF2-40B4-BE49-F238E27FC236}">
                <a16:creationId xmlns:a16="http://schemas.microsoft.com/office/drawing/2014/main" id="{433A0A80-AC3A-40F4-8167-E19C88DB6928}"/>
              </a:ext>
            </a:extLst>
          </p:cNvPr>
          <p:cNvSpPr txBox="1"/>
          <p:nvPr/>
        </p:nvSpPr>
        <p:spPr>
          <a:xfrm>
            <a:off x="3665941" y="2121487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5" name="object 26">
            <a:extLst>
              <a:ext uri="{FF2B5EF4-FFF2-40B4-BE49-F238E27FC236}">
                <a16:creationId xmlns:a16="http://schemas.microsoft.com/office/drawing/2014/main" id="{E5FCEE46-E443-4982-BB85-BE89D5E398CC}"/>
              </a:ext>
            </a:extLst>
          </p:cNvPr>
          <p:cNvGrpSpPr/>
          <p:nvPr/>
        </p:nvGrpSpPr>
        <p:grpSpPr>
          <a:xfrm>
            <a:off x="6561541" y="1833249"/>
            <a:ext cx="1339373" cy="504825"/>
            <a:chOff x="5358383" y="2409444"/>
            <a:chExt cx="1339373" cy="506726"/>
          </a:xfrm>
        </p:grpSpPr>
        <p:sp>
          <p:nvSpPr>
            <p:cNvPr id="36" name="object 27">
              <a:extLst>
                <a:ext uri="{FF2B5EF4-FFF2-40B4-BE49-F238E27FC236}">
                  <a16:creationId xmlns:a16="http://schemas.microsoft.com/office/drawing/2014/main" id="{74D690D3-F1B0-43D8-885B-4C8276B13E05}"/>
                </a:ext>
              </a:extLst>
            </p:cNvPr>
            <p:cNvSpPr/>
            <p:nvPr/>
          </p:nvSpPr>
          <p:spPr>
            <a:xfrm>
              <a:off x="5364256" y="2411344"/>
              <a:ext cx="1333500" cy="504826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4"/>
                  </a:moveTo>
                  <a:lnTo>
                    <a:pt x="0" y="504444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4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7" name="object 28">
              <a:extLst>
                <a:ext uri="{FF2B5EF4-FFF2-40B4-BE49-F238E27FC236}">
                  <a16:creationId xmlns:a16="http://schemas.microsoft.com/office/drawing/2014/main" id="{EEAB0072-84ED-4566-AF41-471E07795BA9}"/>
                </a:ext>
              </a:extLst>
            </p:cNvPr>
            <p:cNvSpPr/>
            <p:nvPr/>
          </p:nvSpPr>
          <p:spPr>
            <a:xfrm>
              <a:off x="5358383" y="2409444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4"/>
                  </a:lnTo>
                  <a:lnTo>
                    <a:pt x="0" y="5044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20">
            <a:extLst>
              <a:ext uri="{FF2B5EF4-FFF2-40B4-BE49-F238E27FC236}">
                <a16:creationId xmlns:a16="http://schemas.microsoft.com/office/drawing/2014/main" id="{2627629A-EC54-48F1-9261-31DEDBF9B9DC}"/>
              </a:ext>
            </a:extLst>
          </p:cNvPr>
          <p:cNvGrpSpPr/>
          <p:nvPr/>
        </p:nvGrpSpPr>
        <p:grpSpPr>
          <a:xfrm>
            <a:off x="8087827" y="1829641"/>
            <a:ext cx="1344295" cy="515620"/>
            <a:chOff x="6884669" y="2407157"/>
            <a:chExt cx="1344295" cy="515620"/>
          </a:xfrm>
        </p:grpSpPr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5B940EA8-3AB5-4B01-BE8A-7EAAE2EDE8AB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7E480034-2398-4B7C-BD8C-2D9F43A7D121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35">
            <a:extLst>
              <a:ext uri="{FF2B5EF4-FFF2-40B4-BE49-F238E27FC236}">
                <a16:creationId xmlns:a16="http://schemas.microsoft.com/office/drawing/2014/main" id="{2D5A93AD-C5ED-48E1-952F-4BE216642BF8}"/>
              </a:ext>
            </a:extLst>
          </p:cNvPr>
          <p:cNvGrpSpPr/>
          <p:nvPr/>
        </p:nvGrpSpPr>
        <p:grpSpPr>
          <a:xfrm>
            <a:off x="8116784" y="3093038"/>
            <a:ext cx="1344295" cy="515620"/>
            <a:chOff x="6913626" y="3670554"/>
            <a:chExt cx="1344295" cy="515620"/>
          </a:xfrm>
        </p:grpSpPr>
        <p:sp>
          <p:nvSpPr>
            <p:cNvPr id="42" name="object 36">
              <a:extLst>
                <a:ext uri="{FF2B5EF4-FFF2-40B4-BE49-F238E27FC236}">
                  <a16:creationId xmlns:a16="http://schemas.microsoft.com/office/drawing/2014/main" id="{A15CA860-A17C-4CF5-B77E-EB42792A16C2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65DF86C3-0B78-4FAE-9E84-7C594AA5F696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23">
            <a:extLst>
              <a:ext uri="{FF2B5EF4-FFF2-40B4-BE49-F238E27FC236}">
                <a16:creationId xmlns:a16="http://schemas.microsoft.com/office/drawing/2014/main" id="{0B9502BE-1AFA-4731-B656-5C71C077E734}"/>
              </a:ext>
            </a:extLst>
          </p:cNvPr>
          <p:cNvGrpSpPr/>
          <p:nvPr/>
        </p:nvGrpSpPr>
        <p:grpSpPr>
          <a:xfrm>
            <a:off x="6550111" y="3097610"/>
            <a:ext cx="1344295" cy="515620"/>
            <a:chOff x="5346953" y="3675126"/>
            <a:chExt cx="1344295" cy="515620"/>
          </a:xfrm>
        </p:grpSpPr>
        <p:sp>
          <p:nvSpPr>
            <p:cNvPr id="45" name="object 24">
              <a:extLst>
                <a:ext uri="{FF2B5EF4-FFF2-40B4-BE49-F238E27FC236}">
                  <a16:creationId xmlns:a16="http://schemas.microsoft.com/office/drawing/2014/main" id="{293550A5-7367-4DAD-AF09-24DAD5374619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5">
              <a:extLst>
                <a:ext uri="{FF2B5EF4-FFF2-40B4-BE49-F238E27FC236}">
                  <a16:creationId xmlns:a16="http://schemas.microsoft.com/office/drawing/2014/main" id="{670331BD-3F5B-4B1A-BAA1-9F2EE2A0E88E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29">
            <a:extLst>
              <a:ext uri="{FF2B5EF4-FFF2-40B4-BE49-F238E27FC236}">
                <a16:creationId xmlns:a16="http://schemas.microsoft.com/office/drawing/2014/main" id="{A0A8C976-A738-4ED4-992F-D9485DBC07A6}"/>
              </a:ext>
            </a:extLst>
          </p:cNvPr>
          <p:cNvGrpSpPr/>
          <p:nvPr/>
        </p:nvGrpSpPr>
        <p:grpSpPr>
          <a:xfrm>
            <a:off x="6579068" y="4418917"/>
            <a:ext cx="1344295" cy="516890"/>
            <a:chOff x="5375910" y="4996433"/>
            <a:chExt cx="1344295" cy="516890"/>
          </a:xfrm>
        </p:grpSpPr>
        <p:sp>
          <p:nvSpPr>
            <p:cNvPr id="48" name="object 30">
              <a:extLst>
                <a:ext uri="{FF2B5EF4-FFF2-40B4-BE49-F238E27FC236}">
                  <a16:creationId xmlns:a16="http://schemas.microsoft.com/office/drawing/2014/main" id="{CBE8B83D-F407-4306-A10E-D3948E684D2A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1333499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3499" y="0"/>
                  </a:lnTo>
                  <a:lnTo>
                    <a:pt x="1333499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1">
              <a:extLst>
                <a:ext uri="{FF2B5EF4-FFF2-40B4-BE49-F238E27FC236}">
                  <a16:creationId xmlns:a16="http://schemas.microsoft.com/office/drawing/2014/main" id="{61CA9827-9E95-4759-B77D-24661D377738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0" y="0"/>
                  </a:moveTo>
                  <a:lnTo>
                    <a:pt x="1333499" y="0"/>
                  </a:lnTo>
                  <a:lnTo>
                    <a:pt x="1333499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32">
            <a:extLst>
              <a:ext uri="{FF2B5EF4-FFF2-40B4-BE49-F238E27FC236}">
                <a16:creationId xmlns:a16="http://schemas.microsoft.com/office/drawing/2014/main" id="{2000FACB-B415-4480-892E-7F6218D1FF35}"/>
              </a:ext>
            </a:extLst>
          </p:cNvPr>
          <p:cNvGrpSpPr/>
          <p:nvPr/>
        </p:nvGrpSpPr>
        <p:grpSpPr>
          <a:xfrm>
            <a:off x="8113736" y="4418917"/>
            <a:ext cx="1346200" cy="516890"/>
            <a:chOff x="6910578" y="4996433"/>
            <a:chExt cx="1346200" cy="516890"/>
          </a:xfrm>
        </p:grpSpPr>
        <p:sp>
          <p:nvSpPr>
            <p:cNvPr id="51" name="object 33">
              <a:extLst>
                <a:ext uri="{FF2B5EF4-FFF2-40B4-BE49-F238E27FC236}">
                  <a16:creationId xmlns:a16="http://schemas.microsoft.com/office/drawing/2014/main" id="{CB4FF76E-D230-4487-8EB5-0B582914CB36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1335023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5023" y="0"/>
                  </a:lnTo>
                  <a:lnTo>
                    <a:pt x="1335023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4">
              <a:extLst>
                <a:ext uri="{FF2B5EF4-FFF2-40B4-BE49-F238E27FC236}">
                  <a16:creationId xmlns:a16="http://schemas.microsoft.com/office/drawing/2014/main" id="{538A4C6A-A07E-4B3F-A109-9D8365759552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0" y="0"/>
                  </a:moveTo>
                  <a:lnTo>
                    <a:pt x="1335023" y="0"/>
                  </a:lnTo>
                  <a:lnTo>
                    <a:pt x="1335023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3" name="object 19">
            <a:extLst>
              <a:ext uri="{FF2B5EF4-FFF2-40B4-BE49-F238E27FC236}">
                <a16:creationId xmlns:a16="http://schemas.microsoft.com/office/drawing/2014/main" id="{D8773CD4-AA6F-4BC3-82BE-2F6C167B2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0794"/>
              </p:ext>
            </p:extLst>
          </p:nvPr>
        </p:nvGraphicFramePr>
        <p:xfrm>
          <a:off x="6528013" y="1357201"/>
          <a:ext cx="2944495" cy="4034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28930" marR="396240" indent="14604">
                        <a:lnSpc>
                          <a:spcPct val="102099"/>
                        </a:lnSpc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382905" marR="33147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22580" marR="401955" indent="14604">
                        <a:lnSpc>
                          <a:spcPct val="102099"/>
                        </a:lnSpc>
                        <a:spcBef>
                          <a:spcPts val="127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412115" marR="302260" indent="15240">
                        <a:lnSpc>
                          <a:spcPct val="102099"/>
                        </a:lnSpc>
                        <a:spcBef>
                          <a:spcPts val="122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351790" marR="37338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408940" marR="305435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object 38">
            <a:extLst>
              <a:ext uri="{FF2B5EF4-FFF2-40B4-BE49-F238E27FC236}">
                <a16:creationId xmlns:a16="http://schemas.microsoft.com/office/drawing/2014/main" id="{95AE7EE8-6BFA-4747-8BC8-E0EA46B31DF9}"/>
              </a:ext>
            </a:extLst>
          </p:cNvPr>
          <p:cNvSpPr txBox="1"/>
          <p:nvPr/>
        </p:nvSpPr>
        <p:spPr>
          <a:xfrm>
            <a:off x="1404326" y="5538295"/>
            <a:ext cx="1678305" cy="407034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3835">
              <a:lnSpc>
                <a:spcPts val="1500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 dirty="0">
              <a:latin typeface="Calibri"/>
              <a:cs typeface="Calibri"/>
            </a:endParaRPr>
          </a:p>
          <a:p>
            <a:pPr marL="255904">
              <a:lnSpc>
                <a:spcPts val="1664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5" name="object 39">
            <a:extLst>
              <a:ext uri="{FF2B5EF4-FFF2-40B4-BE49-F238E27FC236}">
                <a16:creationId xmlns:a16="http://schemas.microsoft.com/office/drawing/2014/main" id="{1A849CE6-0251-485B-8E10-A6AE645ECC21}"/>
              </a:ext>
            </a:extLst>
          </p:cNvPr>
          <p:cNvSpPr txBox="1"/>
          <p:nvPr/>
        </p:nvSpPr>
        <p:spPr>
          <a:xfrm>
            <a:off x="9426661" y="649303"/>
            <a:ext cx="1668780" cy="420628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8120">
              <a:lnSpc>
                <a:spcPts val="1635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>
              <a:latin typeface="Calibri"/>
              <a:cs typeface="Calibri"/>
            </a:endParaRPr>
          </a:p>
          <a:p>
            <a:pPr marL="249554">
              <a:lnSpc>
                <a:spcPct val="100000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40">
            <a:extLst>
              <a:ext uri="{FF2B5EF4-FFF2-40B4-BE49-F238E27FC236}">
                <a16:creationId xmlns:a16="http://schemas.microsoft.com/office/drawing/2014/main" id="{B0572872-84B4-48FF-9FEE-F7857C793FAE}"/>
              </a:ext>
            </a:extLst>
          </p:cNvPr>
          <p:cNvSpPr txBox="1"/>
          <p:nvPr/>
        </p:nvSpPr>
        <p:spPr>
          <a:xfrm>
            <a:off x="5238710" y="2144348"/>
            <a:ext cx="94996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350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7" name="object 41">
            <a:extLst>
              <a:ext uri="{FF2B5EF4-FFF2-40B4-BE49-F238E27FC236}">
                <a16:creationId xmlns:a16="http://schemas.microsoft.com/office/drawing/2014/main" id="{51DEE0F1-D155-4A4A-B039-ED3AAB3340FD}"/>
              </a:ext>
            </a:extLst>
          </p:cNvPr>
          <p:cNvSpPr txBox="1"/>
          <p:nvPr/>
        </p:nvSpPr>
        <p:spPr>
          <a:xfrm>
            <a:off x="3740618" y="3994484"/>
            <a:ext cx="949960" cy="472950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3505" marR="93345" indent="15240">
              <a:lnSpc>
                <a:spcPct val="102800"/>
              </a:lnSpc>
              <a:spcBef>
                <a:spcPts val="29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42">
            <a:extLst>
              <a:ext uri="{FF2B5EF4-FFF2-40B4-BE49-F238E27FC236}">
                <a16:creationId xmlns:a16="http://schemas.microsoft.com/office/drawing/2014/main" id="{3746D063-D9B5-4794-A96A-739AD3F46037}"/>
              </a:ext>
            </a:extLst>
          </p:cNvPr>
          <p:cNvSpPr txBox="1"/>
          <p:nvPr/>
        </p:nvSpPr>
        <p:spPr>
          <a:xfrm>
            <a:off x="5261569" y="4012772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5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62B68A-2A12-4748-9D37-C524CFF3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9A97F31-57EB-43C2-95EB-9B116F451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5" y="-353"/>
            <a:ext cx="101726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ADAPTATION DES RÈGLES DU JEU  </a:t>
            </a:r>
          </a:p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CAS PARTICULIERS DES  RENTREES DE TOUCHE  POUR LES U6-U7 ET LES U8-U9</a:t>
            </a:r>
          </a:p>
        </p:txBody>
      </p:sp>
      <p:pic>
        <p:nvPicPr>
          <p:cNvPr id="13" name="Espace réservé du contenu 3" descr="Haie d'honneur.JPG">
            <a:extLst>
              <a:ext uri="{FF2B5EF4-FFF2-40B4-BE49-F238E27FC236}">
                <a16:creationId xmlns:a16="http://schemas.microsoft.com/office/drawing/2014/main" id="{75D69FD2-0240-459A-A932-B3A126E3C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45" y="1591365"/>
            <a:ext cx="3845144" cy="2850515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E374AA4-3777-3166-8D3E-17A9F700078B}"/>
              </a:ext>
            </a:extLst>
          </p:cNvPr>
          <p:cNvGraphicFramePr>
            <a:graphicFrameLocks noGrp="1"/>
          </p:cNvGraphicFramePr>
          <p:nvPr/>
        </p:nvGraphicFramePr>
        <p:xfrm>
          <a:off x="4390575" y="589930"/>
          <a:ext cx="7530180" cy="6303200"/>
        </p:xfrm>
        <a:graphic>
          <a:graphicData uri="http://schemas.openxmlformats.org/drawingml/2006/table">
            <a:tbl>
              <a:tblPr/>
              <a:tblGrid>
                <a:gridCol w="2207221">
                  <a:extLst>
                    <a:ext uri="{9D8B030D-6E8A-4147-A177-3AD203B41FA5}">
                      <a16:colId xmlns:a16="http://schemas.microsoft.com/office/drawing/2014/main" val="2157653515"/>
                    </a:ext>
                  </a:extLst>
                </a:gridCol>
                <a:gridCol w="1231397">
                  <a:extLst>
                    <a:ext uri="{9D8B030D-6E8A-4147-A177-3AD203B41FA5}">
                      <a16:colId xmlns:a16="http://schemas.microsoft.com/office/drawing/2014/main" val="3149819706"/>
                    </a:ext>
                  </a:extLst>
                </a:gridCol>
                <a:gridCol w="1446350">
                  <a:extLst>
                    <a:ext uri="{9D8B030D-6E8A-4147-A177-3AD203B41FA5}">
                      <a16:colId xmlns:a16="http://schemas.microsoft.com/office/drawing/2014/main" val="4177220673"/>
                    </a:ext>
                  </a:extLst>
                </a:gridCol>
                <a:gridCol w="1016444">
                  <a:extLst>
                    <a:ext uri="{9D8B030D-6E8A-4147-A177-3AD203B41FA5}">
                      <a16:colId xmlns:a16="http://schemas.microsoft.com/office/drawing/2014/main" val="2987247874"/>
                    </a:ext>
                  </a:extLst>
                </a:gridCol>
                <a:gridCol w="1628768">
                  <a:extLst>
                    <a:ext uri="{9D8B030D-6E8A-4147-A177-3AD203B41FA5}">
                      <a16:colId xmlns:a16="http://schemas.microsoft.com/office/drawing/2014/main" val="435647902"/>
                    </a:ext>
                  </a:extLst>
                </a:gridCol>
              </a:tblGrid>
              <a:tr h="16550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LOIS DU JEU U7 / U9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65934867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CATEGORIES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948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U6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1345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SCOLARITE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CE1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43479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EFFECTIFS DE PRATIQUE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3 (sans GB) ou à 4 (avec GB)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5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9440439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23079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PROTEGEE DU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838913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HORS JEU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88430122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(rencontres + ateliers) 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 minutes (rencontres)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 (rencontres + ateliers)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minutes (rencontres) – 50 minutes (rencontres + ateliers)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1777168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REMISE EN JEU (Touche et Corner U7-U9)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3904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COUPS FRANCS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4088694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28m x 20m Foot à 4 avec GB – 21 m x 20 m Foot à 3 sans GB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 à 40 mètres x 25 à 30 mètres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416260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BUTS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1,5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1,8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88897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BALLON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02103660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SURCLASSEMENT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U7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U9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64287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SOUS CLASSEMENT FEMININ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U10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84015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VOLONTAIRE GDB / BALLON MAIN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064923"/>
                  </a:ext>
                </a:extLst>
              </a:tr>
              <a:tr h="2352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RELANCE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3590888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 PIED DE BUT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2116977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ARBITRAGE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9680857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PAR JOUEUR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LA MOITIE DU TEMPS DE JEU TOTAL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1455505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MODALITES DE RASSEMBLEMENT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972414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AVANT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949857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APRES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330457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DATES /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26313125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PRATIQUES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71281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RENTREE DU FOOT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56309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DEBUT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2998961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 DE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10246871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DC6FE984-5BEA-0606-441F-8E1AEE0BC545}"/>
              </a:ext>
            </a:extLst>
          </p:cNvPr>
          <p:cNvSpPr txBox="1"/>
          <p:nvPr/>
        </p:nvSpPr>
        <p:spPr>
          <a:xfrm>
            <a:off x="271245" y="4953132"/>
            <a:ext cx="3709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RAPPEL : Présentation des licences des joueurs participants, obligatoire à votre arrivée sur le plateau au club recevant. </a:t>
            </a:r>
            <a:endParaRPr lang="fr-PF" b="1" dirty="0"/>
          </a:p>
        </p:txBody>
      </p:sp>
    </p:spTree>
    <p:extLst>
      <p:ext uri="{BB962C8B-B14F-4D97-AF65-F5344CB8AC3E}">
        <p14:creationId xmlns:p14="http://schemas.microsoft.com/office/powerpoint/2010/main" val="41552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C6692-3532-27F9-2A09-8D92E87B6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6" y="-300704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L’Atelier Educatif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13C6D5-5594-7816-F282-836F906F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C24998-BEC2-474E-43EF-FD65CEE9D2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50" t="13934" r="34852" b="8158"/>
          <a:stretch/>
        </p:blipFill>
        <p:spPr>
          <a:xfrm>
            <a:off x="1532965" y="790409"/>
            <a:ext cx="4249270" cy="593106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6EEE45D-49E3-8607-D1A8-610B28C87A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44" t="16340" r="35000" b="5882"/>
          <a:stretch/>
        </p:blipFill>
        <p:spPr>
          <a:xfrm>
            <a:off x="6512299" y="790409"/>
            <a:ext cx="4196602" cy="593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530</TotalTime>
  <Words>846</Words>
  <Application>Microsoft Macintosh PowerPoint</Application>
  <PresentationFormat>Widescreen</PresentationFormat>
  <Paragraphs>225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FTF</vt:lpstr>
      <vt:lpstr>PowerPoint Presentation</vt:lpstr>
      <vt:lpstr>FOOTBALL</vt:lpstr>
      <vt:lpstr>Les préconisations de Format pour un temps de jeu suffisant </vt:lpstr>
      <vt:lpstr>Zone et Terrain</vt:lpstr>
      <vt:lpstr>PowerPoint Presentation</vt:lpstr>
      <vt:lpstr>L’Atelier Educatif 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OFC Tahiti</cp:lastModifiedBy>
  <cp:revision>29</cp:revision>
  <dcterms:created xsi:type="dcterms:W3CDTF">2022-09-26T20:04:09Z</dcterms:created>
  <dcterms:modified xsi:type="dcterms:W3CDTF">2023-01-19T20:09:45Z</dcterms:modified>
</cp:coreProperties>
</file>