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57" r:id="rId5"/>
    <p:sldId id="314" r:id="rId6"/>
    <p:sldId id="317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279047" y="2165833"/>
            <a:ext cx="6751588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21 Janvier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2022</a:t>
            </a:r>
            <a:endParaRPr lang="fr-FR" sz="4400" spc="-2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T. PUNARUU 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429088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181643" y="3617132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507031" y="15781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U7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634966" y="16107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U9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436926" y="436606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671820" y="2307560"/>
            <a:ext cx="1013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C/D/E/F</a:t>
            </a:r>
          </a:p>
          <a:p>
            <a:r>
              <a:rPr lang="fr-FR" dirty="0"/>
              <a:t>G</a:t>
            </a:r>
          </a:p>
          <a:p>
            <a:r>
              <a:rPr lang="fr-FR" dirty="0"/>
              <a:t>H</a:t>
            </a:r>
          </a:p>
          <a:p>
            <a:r>
              <a:rPr lang="fr-FR" dirty="0"/>
              <a:t>I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36924C-3FA9-7BB8-39A5-515D689CE016}"/>
              </a:ext>
            </a:extLst>
          </p:cNvPr>
          <p:cNvSpPr txBox="1"/>
          <p:nvPr/>
        </p:nvSpPr>
        <p:spPr>
          <a:xfrm>
            <a:off x="8820001" y="2333533"/>
            <a:ext cx="987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C/D/E/F</a:t>
            </a:r>
          </a:p>
          <a:p>
            <a:r>
              <a:rPr lang="fr-FR" dirty="0"/>
              <a:t>G</a:t>
            </a:r>
          </a:p>
          <a:p>
            <a:r>
              <a:rPr lang="fr-FR" dirty="0"/>
              <a:t>H</a:t>
            </a:r>
          </a:p>
          <a:p>
            <a:r>
              <a:rPr lang="fr-FR" dirty="0"/>
              <a:t>I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F4D9E93-625D-B416-BE06-39A844956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6926" y="1969636"/>
            <a:ext cx="1219200" cy="199644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393E83E2-482D-B21F-332D-372CB5F5A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6596" y="2008173"/>
            <a:ext cx="1219200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213602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D36CCF-5B3E-7535-62B3-DA0C2295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9" y="1347239"/>
            <a:ext cx="4455007" cy="24214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7B6508-9AA1-9935-4F84-E640D8C9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793" y="1347240"/>
            <a:ext cx="4455007" cy="24214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CA4349-85F6-96D4-F3F3-40F3FDA3B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49" y="4201686"/>
            <a:ext cx="4455007" cy="233722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BE83E6-407F-61F0-1794-93829FB99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793" y="4193355"/>
            <a:ext cx="4527177" cy="23455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4975413" y="3352800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62B68A-2A12-4748-9D37-C524CFF3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A97F31-57EB-43C2-95EB-9B116F45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-353"/>
            <a:ext cx="101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ADAPTATION DES RÈGLES DU JEU  </a:t>
            </a:r>
          </a:p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CAS PARTICULIERS DES  RENTREES DE TOUCHE  POUR LES U6-U7 ET LES U8-U9</a:t>
            </a:r>
          </a:p>
        </p:txBody>
      </p:sp>
      <p:pic>
        <p:nvPicPr>
          <p:cNvPr id="13" name="Espace réservé du contenu 3" descr="Haie d'honneur.JPG">
            <a:extLst>
              <a:ext uri="{FF2B5EF4-FFF2-40B4-BE49-F238E27FC236}">
                <a16:creationId xmlns:a16="http://schemas.microsoft.com/office/drawing/2014/main" id="{75D69FD2-0240-459A-A932-B3A126E3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5" y="1591365"/>
            <a:ext cx="3845144" cy="285051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E374AA4-3777-3166-8D3E-17A9F700078B}"/>
              </a:ext>
            </a:extLst>
          </p:cNvPr>
          <p:cNvGraphicFramePr>
            <a:graphicFrameLocks noGrp="1"/>
          </p:cNvGraphicFramePr>
          <p:nvPr/>
        </p:nvGraphicFramePr>
        <p:xfrm>
          <a:off x="4390575" y="589930"/>
          <a:ext cx="7530180" cy="6303200"/>
        </p:xfrm>
        <a:graphic>
          <a:graphicData uri="http://schemas.openxmlformats.org/drawingml/2006/table">
            <a:tbl>
              <a:tblPr/>
              <a:tblGrid>
                <a:gridCol w="2207221">
                  <a:extLst>
                    <a:ext uri="{9D8B030D-6E8A-4147-A177-3AD203B41FA5}">
                      <a16:colId xmlns:a16="http://schemas.microsoft.com/office/drawing/2014/main" val="2157653515"/>
                    </a:ext>
                  </a:extLst>
                </a:gridCol>
                <a:gridCol w="1231397">
                  <a:extLst>
                    <a:ext uri="{9D8B030D-6E8A-4147-A177-3AD203B41FA5}">
                      <a16:colId xmlns:a16="http://schemas.microsoft.com/office/drawing/2014/main" val="3149819706"/>
                    </a:ext>
                  </a:extLst>
                </a:gridCol>
                <a:gridCol w="1446350">
                  <a:extLst>
                    <a:ext uri="{9D8B030D-6E8A-4147-A177-3AD203B41FA5}">
                      <a16:colId xmlns:a16="http://schemas.microsoft.com/office/drawing/2014/main" val="4177220673"/>
                    </a:ext>
                  </a:extLst>
                </a:gridCol>
                <a:gridCol w="1016444">
                  <a:extLst>
                    <a:ext uri="{9D8B030D-6E8A-4147-A177-3AD203B41FA5}">
                      <a16:colId xmlns:a16="http://schemas.microsoft.com/office/drawing/2014/main" val="2987247874"/>
                    </a:ext>
                  </a:extLst>
                </a:gridCol>
                <a:gridCol w="1628768">
                  <a:extLst>
                    <a:ext uri="{9D8B030D-6E8A-4147-A177-3AD203B41FA5}">
                      <a16:colId xmlns:a16="http://schemas.microsoft.com/office/drawing/2014/main" val="435647902"/>
                    </a:ext>
                  </a:extLst>
                </a:gridCol>
              </a:tblGrid>
              <a:tr h="1655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LOIS DU JEU U7 / U9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5934867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948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U6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345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SCOLARITE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3479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EFFECTIFS DE PRATIQUE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3 (sans GB) ou à 4 (avec GB)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440439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23079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PROTEGEE DU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838913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JEU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8430122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(rencontres + ateliers) 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minutes (rencontres)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 (rencontres + ateliers)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minutes (rencontres) – 50 minutes (rencontres + ateliers)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1777168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REMISE EN JEU (Touche et Corner U7-U9)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904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COUPS FRANCS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088694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28m x 20m Foot à 4 avec GB – 21 m x 20 m Foot à 3 sans GB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 à 40 mètres x 25 à 30 mètres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416260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BUTS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1,5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1,8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88897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BALLON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2103660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SURCLASSEMENT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U7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U9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4287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 CLASSEMENT FEMININ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U10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4015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VOLONTAIRE GDB / BALLON MAIN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064923"/>
                  </a:ext>
                </a:extLst>
              </a:tr>
              <a:tr h="2352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590888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 PIED DE BUT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2116977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ARBITRAGE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680857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PAR JOUEUR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LA MOITIE DU TEMPS DE JEU TOTAL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455505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MODALITES DE RASSEMBLEMENT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72414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AVANT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49857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APRES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330457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DATES /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6313125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PRATIQUES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1281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RENTREE DU FOOT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56309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DEBUT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98961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DE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024687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C6FE984-5BEA-0606-441F-8E1AEE0BC545}"/>
              </a:ext>
            </a:extLst>
          </p:cNvPr>
          <p:cNvSpPr txBox="1"/>
          <p:nvPr/>
        </p:nvSpPr>
        <p:spPr>
          <a:xfrm>
            <a:off x="271245" y="4953132"/>
            <a:ext cx="370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RAPPEL : Présentation des licences des joueurs participants, obligatoire à votre arrivée sur le plateau au club recevant. </a:t>
            </a:r>
            <a:endParaRPr lang="fr-PF" b="1" dirty="0"/>
          </a:p>
        </p:txBody>
      </p:sp>
    </p:spTree>
    <p:extLst>
      <p:ext uri="{BB962C8B-B14F-4D97-AF65-F5344CB8AC3E}">
        <p14:creationId xmlns:p14="http://schemas.microsoft.com/office/powerpoint/2010/main" val="4155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C6692-3532-27F9-2A09-8D92E87B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-300704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L’Atelier Educatif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3C6D5-5594-7816-F282-836F906F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C24998-BEC2-474E-43EF-FD65CEE9D2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50" t="13934" r="34852" b="8158"/>
          <a:stretch/>
        </p:blipFill>
        <p:spPr>
          <a:xfrm>
            <a:off x="1532965" y="790409"/>
            <a:ext cx="4249270" cy="59310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6EEE45D-49E3-8607-D1A8-610B28C87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44" t="16340" r="35000" b="5882"/>
          <a:stretch/>
        </p:blipFill>
        <p:spPr>
          <a:xfrm>
            <a:off x="6512299" y="790409"/>
            <a:ext cx="4196602" cy="59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530</TotalTime>
  <Words>840</Words>
  <Application>Microsoft Office PowerPoint</Application>
  <PresentationFormat>Grand écran</PresentationFormat>
  <Paragraphs>223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Les préconisations de Format pour un temps de jeu suffisant </vt:lpstr>
      <vt:lpstr>Zone et Terrain</vt:lpstr>
      <vt:lpstr>Présentation PowerPoint</vt:lpstr>
      <vt:lpstr>L’Atelier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29</cp:revision>
  <dcterms:created xsi:type="dcterms:W3CDTF">2022-09-26T20:04:09Z</dcterms:created>
  <dcterms:modified xsi:type="dcterms:W3CDTF">2023-01-16T19:30:16Z</dcterms:modified>
</cp:coreProperties>
</file>