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04 Février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TEFANA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181643" y="3617132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507031" y="15781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30716" y="2329206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r>
              <a:rPr lang="fr-FR" dirty="0"/>
              <a:t>I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645403" y="2334744"/>
            <a:ext cx="1038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r>
              <a:rPr lang="fr-FR" dirty="0"/>
              <a:t>I</a:t>
            </a:r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A8E9200-9AD9-4477-3AC1-96B8DD783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243" y="2010222"/>
            <a:ext cx="1219200" cy="199644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51B0C7E-82B9-5021-F47D-2589692E0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109" y="1955347"/>
            <a:ext cx="1219200" cy="21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5BD0BD-F3DE-62B5-5A57-FB8E08A65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6" t="13464" r="35588" b="11373"/>
          <a:stretch/>
        </p:blipFill>
        <p:spPr>
          <a:xfrm>
            <a:off x="1362634" y="1024859"/>
            <a:ext cx="3881719" cy="5524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8F1E55-3E87-EFEF-56B0-2BB5C1B76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9" t="19441" r="35588" b="5883"/>
          <a:stretch/>
        </p:blipFill>
        <p:spPr>
          <a:xfrm>
            <a:off x="6306670" y="1024859"/>
            <a:ext cx="3926370" cy="55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544</TotalTime>
  <Words>839</Words>
  <Application>Microsoft Office PowerPoint</Application>
  <PresentationFormat>Grand écran</PresentationFormat>
  <Paragraphs>223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36</cp:revision>
  <dcterms:created xsi:type="dcterms:W3CDTF">2022-09-26T20:04:09Z</dcterms:created>
  <dcterms:modified xsi:type="dcterms:W3CDTF">2023-01-27T09:42:33Z</dcterms:modified>
</cp:coreProperties>
</file>