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1141" y="2165833"/>
            <a:ext cx="7011564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Février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TAIARAPU FC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06245" y="2413669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PF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978708" y="2397487"/>
            <a:ext cx="1038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6FB99D3-F6E0-4460-815F-1A719B175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327" y="2081441"/>
            <a:ext cx="1325880" cy="146304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7FB7C1C-3F1D-B84A-365F-529E70DD4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060" y="2078675"/>
            <a:ext cx="13258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BD0BD-F3DE-62B5-5A57-FB8E08A65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6" t="13464" r="35588" b="11373"/>
          <a:stretch/>
        </p:blipFill>
        <p:spPr>
          <a:xfrm>
            <a:off x="1362634" y="1024859"/>
            <a:ext cx="3881719" cy="5524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8F1E55-3E87-EFEF-56B0-2BB5C1B7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9" t="19441" r="35588" b="5883"/>
          <a:stretch/>
        </p:blipFill>
        <p:spPr>
          <a:xfrm>
            <a:off x="6306670" y="1024859"/>
            <a:ext cx="3926370" cy="55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549</TotalTime>
  <Words>832</Words>
  <Application>Microsoft Office PowerPoint</Application>
  <PresentationFormat>Grand écran</PresentationFormat>
  <Paragraphs>221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39</cp:revision>
  <dcterms:created xsi:type="dcterms:W3CDTF">2022-09-26T20:04:09Z</dcterms:created>
  <dcterms:modified xsi:type="dcterms:W3CDTF">2023-01-27T09:47:02Z</dcterms:modified>
</cp:coreProperties>
</file>