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30/01/2023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Février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PIRAE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67359" y="2346106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G/H/I</a:t>
            </a:r>
          </a:p>
          <a:p>
            <a:r>
              <a:rPr lang="fr-FR" dirty="0"/>
              <a:t>J</a:t>
            </a:r>
          </a:p>
          <a:p>
            <a:r>
              <a:rPr lang="fr-FR" dirty="0"/>
              <a:t>K</a:t>
            </a:r>
          </a:p>
          <a:p>
            <a:endParaRPr lang="fr-PF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30332" y="2384266"/>
            <a:ext cx="1038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D/E/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G/H/I</a:t>
            </a:r>
          </a:p>
          <a:p>
            <a:r>
              <a:rPr lang="fr-FR" dirty="0"/>
              <a:t>J</a:t>
            </a:r>
          </a:p>
          <a:p>
            <a:r>
              <a:rPr lang="fr-FR" dirty="0"/>
              <a:t>K</a:t>
            </a:r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EA11597-E645-9ED1-9C6E-589C48AC0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552" y="2016521"/>
            <a:ext cx="1219200" cy="22631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7B88224-D67F-F740-881A-417AEB298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966" y="2059725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BD0BD-F3DE-62B5-5A57-FB8E08A65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6" t="13464" r="35588" b="11373"/>
          <a:stretch/>
        </p:blipFill>
        <p:spPr>
          <a:xfrm>
            <a:off x="1362634" y="1024859"/>
            <a:ext cx="3881719" cy="5524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8F1E55-3E87-EFEF-56B0-2BB5C1B7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9" t="19441" r="35588" b="5883"/>
          <a:stretch/>
        </p:blipFill>
        <p:spPr>
          <a:xfrm>
            <a:off x="6306670" y="1024859"/>
            <a:ext cx="3926370" cy="55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542</TotalTime>
  <Words>846</Words>
  <Application>Microsoft Office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34</cp:revision>
  <dcterms:created xsi:type="dcterms:W3CDTF">2022-09-26T20:04:09Z</dcterms:created>
  <dcterms:modified xsi:type="dcterms:W3CDTF">2023-01-31T09:34:08Z</dcterms:modified>
</cp:coreProperties>
</file>