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319" r:id="rId5"/>
    <p:sldId id="259" r:id="rId6"/>
    <p:sldId id="265" r:id="rId7"/>
    <p:sldId id="317" r:id="rId8"/>
    <p:sldId id="318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24/01/2023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5074024" y="1630962"/>
            <a:ext cx="7117976" cy="3757439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114" dirty="0">
                <a:solidFill>
                  <a:srgbClr val="000000"/>
                </a:solidFill>
                <a:latin typeface="Calibri"/>
                <a:cs typeface="Calibri"/>
              </a:rPr>
              <a:t>BEACH SOCCER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 Football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28 Janvier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2022</a:t>
            </a:r>
            <a:endParaRPr lang="fr-FR" sz="4400" spc="-2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PAPARA   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57589" y="20935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85778" y="20248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82187" y="3560277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8H30 / 10H30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707127" y="2352470"/>
            <a:ext cx="101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837588" y="2334744"/>
            <a:ext cx="101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4E32CF49-C27A-0C3A-4553-CC6009F74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039" y="2439436"/>
            <a:ext cx="1325880" cy="108204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3AFFBBB-E98F-67DD-E844-B9AA215B3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2438" y="2402145"/>
            <a:ext cx="132588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41523B8-8AFB-25EF-3587-0CD3E502CACD}"/>
              </a:ext>
            </a:extLst>
          </p:cNvPr>
          <p:cNvGrpSpPr/>
          <p:nvPr/>
        </p:nvGrpSpPr>
        <p:grpSpPr>
          <a:xfrm>
            <a:off x="1475883" y="304609"/>
            <a:ext cx="10025554" cy="5755874"/>
            <a:chOff x="976122" y="1066800"/>
            <a:chExt cx="8556625" cy="5276215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6460BFB2-1AE3-B4BA-765B-B0C61CC680F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979" y="1066800"/>
              <a:ext cx="8549639" cy="52760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9B3A9103-67B1-5982-A28D-47E172D4FDAE}"/>
                </a:ext>
              </a:extLst>
            </p:cNvPr>
            <p:cNvSpPr/>
            <p:nvPr/>
          </p:nvSpPr>
          <p:spPr>
            <a:xfrm>
              <a:off x="981456" y="4122419"/>
              <a:ext cx="544195" cy="841375"/>
            </a:xfrm>
            <a:custGeom>
              <a:avLst/>
              <a:gdLst/>
              <a:ahLst/>
              <a:cxnLst/>
              <a:rect l="l" t="t" r="r" b="b"/>
              <a:pathLst>
                <a:path w="544194" h="841375">
                  <a:moveTo>
                    <a:pt x="544068" y="841248"/>
                  </a:moveTo>
                  <a:lnTo>
                    <a:pt x="0" y="841248"/>
                  </a:lnTo>
                  <a:lnTo>
                    <a:pt x="0" y="0"/>
                  </a:lnTo>
                  <a:lnTo>
                    <a:pt x="544068" y="0"/>
                  </a:lnTo>
                  <a:lnTo>
                    <a:pt x="544068" y="8412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5ED20BFE-9089-20A7-1138-4A8A682812E4}"/>
                </a:ext>
              </a:extLst>
            </p:cNvPr>
            <p:cNvSpPr/>
            <p:nvPr/>
          </p:nvSpPr>
          <p:spPr>
            <a:xfrm>
              <a:off x="981456" y="4122419"/>
              <a:ext cx="544195" cy="841375"/>
            </a:xfrm>
            <a:custGeom>
              <a:avLst/>
              <a:gdLst/>
              <a:ahLst/>
              <a:cxnLst/>
              <a:rect l="l" t="t" r="r" b="b"/>
              <a:pathLst>
                <a:path w="544194" h="841375">
                  <a:moveTo>
                    <a:pt x="0" y="0"/>
                  </a:moveTo>
                  <a:lnTo>
                    <a:pt x="544068" y="0"/>
                  </a:lnTo>
                  <a:lnTo>
                    <a:pt x="544068" y="841248"/>
                  </a:lnTo>
                  <a:lnTo>
                    <a:pt x="0" y="841248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FAD4CFE2-7671-1EDA-5C59-4593225F1579}"/>
                </a:ext>
              </a:extLst>
            </p:cNvPr>
            <p:cNvSpPr/>
            <p:nvPr/>
          </p:nvSpPr>
          <p:spPr>
            <a:xfrm>
              <a:off x="9076943" y="4245864"/>
              <a:ext cx="455930" cy="645160"/>
            </a:xfrm>
            <a:custGeom>
              <a:avLst/>
              <a:gdLst/>
              <a:ahLst/>
              <a:cxnLst/>
              <a:rect l="l" t="t" r="r" b="b"/>
              <a:pathLst>
                <a:path w="455929" h="645160">
                  <a:moveTo>
                    <a:pt x="455675" y="644651"/>
                  </a:moveTo>
                  <a:lnTo>
                    <a:pt x="0" y="644651"/>
                  </a:lnTo>
                  <a:lnTo>
                    <a:pt x="0" y="0"/>
                  </a:lnTo>
                  <a:lnTo>
                    <a:pt x="455675" y="0"/>
                  </a:lnTo>
                  <a:lnTo>
                    <a:pt x="455675" y="6446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354A08-E426-421B-BF53-6A59827C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0B921C-D43C-4DC4-99AC-04E6022A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F813E0F-A333-44EF-8CA2-6612E6DE66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0620" y="359324"/>
            <a:ext cx="8562693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>
                <a:latin typeface="+mn-lt"/>
              </a:rPr>
              <a:t>Rappel</a:t>
            </a:r>
            <a:r>
              <a:rPr spc="190" dirty="0">
                <a:latin typeface="+mn-lt"/>
              </a:rPr>
              <a:t> </a:t>
            </a:r>
            <a:r>
              <a:rPr spc="30" dirty="0">
                <a:latin typeface="+mn-lt"/>
              </a:rPr>
              <a:t>Règles</a:t>
            </a:r>
            <a:r>
              <a:rPr spc="200" dirty="0">
                <a:latin typeface="+mn-lt"/>
              </a:rPr>
              <a:t> </a:t>
            </a:r>
            <a:r>
              <a:rPr spc="-10" dirty="0">
                <a:latin typeface="+mn-lt"/>
              </a:rPr>
              <a:t>du</a:t>
            </a:r>
            <a:r>
              <a:rPr spc="170" dirty="0">
                <a:latin typeface="+mn-lt"/>
              </a:rPr>
              <a:t> </a:t>
            </a:r>
            <a:r>
              <a:rPr spc="425" dirty="0">
                <a:latin typeface="+mn-lt"/>
              </a:rPr>
              <a:t>BEACH</a:t>
            </a:r>
            <a:r>
              <a:rPr spc="130" dirty="0">
                <a:latin typeface="+mn-lt"/>
              </a:rPr>
              <a:t> </a:t>
            </a:r>
            <a:r>
              <a:rPr spc="445" dirty="0">
                <a:latin typeface="+mn-lt"/>
              </a:rPr>
              <a:t>SOCCER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7A80711-31A4-448A-B4DA-B2FF801028C0}"/>
              </a:ext>
            </a:extLst>
          </p:cNvPr>
          <p:cNvGrpSpPr/>
          <p:nvPr/>
        </p:nvGrpSpPr>
        <p:grpSpPr>
          <a:xfrm>
            <a:off x="1183907" y="1219850"/>
            <a:ext cx="5149776" cy="5007695"/>
            <a:chOff x="844295" y="2017775"/>
            <a:chExt cx="4447032" cy="4556759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EAF2901E-7E6D-428A-B864-9B01165B93C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295" y="2017775"/>
              <a:ext cx="4447032" cy="4556759"/>
            </a:xfrm>
            <a:prstGeom prst="rect">
              <a:avLst/>
            </a:prstGeom>
          </p:spPr>
        </p:pic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0106A17-47BE-48C7-8865-06B206FF416C}"/>
                </a:ext>
              </a:extLst>
            </p:cNvPr>
            <p:cNvSpPr txBox="1"/>
            <p:nvPr/>
          </p:nvSpPr>
          <p:spPr>
            <a:xfrm>
              <a:off x="912349" y="2038600"/>
              <a:ext cx="4227195" cy="24396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Arbitrage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par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2</a:t>
              </a:r>
              <a:r>
                <a:rPr sz="13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jeunes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sur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les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cotés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du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Terrain</a:t>
              </a:r>
              <a:endParaRPr sz="130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1250" dirty="0">
                <a:latin typeface="Calibri"/>
                <a:cs typeface="Calibri"/>
              </a:endParaRPr>
            </a:p>
            <a:p>
              <a:pPr marL="12700" marR="5080">
                <a:lnSpc>
                  <a:spcPct val="101600"/>
                </a:lnSpc>
                <a:buChar char="•"/>
                <a:tabLst>
                  <a:tab pos="172085" algn="l"/>
                </a:tabLst>
              </a:pP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4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joueurs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+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1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gardien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de chaque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côté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sur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le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terrain </a:t>
              </a:r>
              <a:r>
                <a:rPr sz="1300" b="1" spc="5" dirty="0">
                  <a:solidFill>
                    <a:srgbClr val="FF0000"/>
                  </a:solidFill>
                  <a:latin typeface="Calibri"/>
                  <a:cs typeface="Calibri"/>
                </a:rPr>
                <a:t>(équipe </a:t>
              </a:r>
              <a:r>
                <a:rPr sz="1300" b="1" spc="-275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0000"/>
                  </a:solidFill>
                  <a:latin typeface="Calibri"/>
                  <a:cs typeface="Calibri"/>
                </a:rPr>
                <a:t>composée</a:t>
              </a:r>
              <a:r>
                <a:rPr sz="1300" b="1" spc="10" dirty="0">
                  <a:solidFill>
                    <a:srgbClr val="FF0000"/>
                  </a:solidFill>
                  <a:latin typeface="Calibri"/>
                  <a:cs typeface="Calibri"/>
                </a:rPr>
                <a:t> de</a:t>
              </a:r>
              <a:r>
                <a:rPr sz="1300" b="1" spc="5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1300" b="1" spc="10" dirty="0">
                  <a:solidFill>
                    <a:srgbClr val="FF0000"/>
                  </a:solidFill>
                  <a:latin typeface="Calibri"/>
                  <a:cs typeface="Calibri"/>
                </a:rPr>
                <a:t>12</a:t>
              </a:r>
              <a:r>
                <a:rPr sz="1300" b="1" dirty="0">
                  <a:solidFill>
                    <a:srgbClr val="FF0000"/>
                  </a:solidFill>
                  <a:latin typeface="Calibri"/>
                  <a:cs typeface="Calibri"/>
                </a:rPr>
                <a:t> joueurs</a:t>
              </a:r>
              <a:r>
                <a:rPr sz="1300" b="1" spc="20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0000"/>
                  </a:solidFill>
                  <a:latin typeface="Calibri"/>
                  <a:cs typeface="Calibri"/>
                </a:rPr>
                <a:t>dont</a:t>
              </a:r>
              <a:r>
                <a:rPr sz="1300" b="1" spc="10" dirty="0">
                  <a:solidFill>
                    <a:srgbClr val="FF0000"/>
                  </a:solidFill>
                  <a:latin typeface="Calibri"/>
                  <a:cs typeface="Calibri"/>
                </a:rPr>
                <a:t> 2</a:t>
              </a:r>
              <a:r>
                <a:rPr sz="1300" b="1" spc="-5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0000"/>
                  </a:solidFill>
                  <a:latin typeface="Calibri"/>
                  <a:cs typeface="Calibri"/>
                </a:rPr>
                <a:t>gardiens</a:t>
              </a:r>
              <a:r>
                <a:rPr sz="1300" b="1" spc="10" dirty="0">
                  <a:solidFill>
                    <a:srgbClr val="FF0000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0000"/>
                  </a:solidFill>
                  <a:latin typeface="Calibri"/>
                  <a:cs typeface="Calibri"/>
                </a:rPr>
                <a:t>maximum)</a:t>
              </a:r>
              <a:endParaRPr sz="1300" dirty="0">
                <a:latin typeface="Calibri"/>
                <a:cs typeface="Calibri"/>
              </a:endParaRPr>
            </a:p>
            <a:p>
              <a:pPr marL="171450" indent="-159385">
                <a:lnSpc>
                  <a:spcPct val="100000"/>
                </a:lnSpc>
                <a:spcBef>
                  <a:spcPts val="25"/>
                </a:spcBef>
                <a:buChar char="•"/>
                <a:tabLst>
                  <a:tab pos="172085" algn="l"/>
                </a:tabLst>
              </a:pP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Remplacements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joueurs</a:t>
              </a:r>
              <a:r>
                <a:rPr sz="1300" b="1" spc="4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illimité</a:t>
              </a:r>
              <a:r>
                <a:rPr sz="13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avec</a:t>
              </a:r>
              <a:r>
                <a:rPr sz="1300" b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la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Chasuble</a:t>
              </a:r>
              <a:endParaRPr sz="1300" dirty="0">
                <a:latin typeface="Calibri"/>
                <a:cs typeface="Calibri"/>
              </a:endParaRPr>
            </a:p>
            <a:p>
              <a:pPr marL="12700" marR="10160" indent="38100">
                <a:lnSpc>
                  <a:spcPct val="101600"/>
                </a:lnSpc>
                <a:buChar char="•"/>
                <a:tabLst>
                  <a:tab pos="173355" algn="l"/>
                </a:tabLst>
              </a:pPr>
              <a:r>
                <a:rPr sz="1300" b="1" spc="-30" dirty="0">
                  <a:solidFill>
                    <a:srgbClr val="FFFFFF"/>
                  </a:solidFill>
                  <a:latin typeface="Calibri"/>
                  <a:cs typeface="Calibri"/>
                </a:rPr>
                <a:t>Tous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les coups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francs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sont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directs,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et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le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joueur</a:t>
              </a:r>
              <a:r>
                <a:rPr sz="1300" b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qui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reçoit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la </a:t>
              </a:r>
              <a:r>
                <a:rPr sz="1300" b="1" spc="-28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faute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doit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 tirer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sauf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s’il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est</a:t>
              </a:r>
              <a:r>
                <a:rPr sz="13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blessé.</a:t>
              </a:r>
              <a:endParaRPr sz="130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  <a:buClr>
                  <a:srgbClr val="FFFFFF"/>
                </a:buClr>
                <a:buFont typeface="Calibri"/>
                <a:buChar char="•"/>
              </a:pPr>
              <a:endParaRPr sz="1250" dirty="0">
                <a:latin typeface="Calibri"/>
                <a:cs typeface="Calibri"/>
              </a:endParaRPr>
            </a:p>
            <a:p>
              <a:pPr marL="12700" marR="213360">
                <a:lnSpc>
                  <a:spcPct val="101499"/>
                </a:lnSpc>
                <a:buChar char="•"/>
                <a:tabLst>
                  <a:tab pos="172085" algn="l"/>
                </a:tabLst>
              </a:pP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Zone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9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mètres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(penalty)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est délimitée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par des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drapeaux </a:t>
              </a:r>
              <a:r>
                <a:rPr sz="1300" b="1" spc="-28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jaunes</a:t>
              </a:r>
              <a:endParaRPr sz="1300" dirty="0">
                <a:latin typeface="Calibri"/>
                <a:cs typeface="Calibri"/>
              </a:endParaRPr>
            </a:p>
            <a:p>
              <a:pPr marL="171450" indent="-159385">
                <a:lnSpc>
                  <a:spcPct val="100000"/>
                </a:lnSpc>
                <a:spcBef>
                  <a:spcPts val="25"/>
                </a:spcBef>
                <a:buChar char="•"/>
                <a:tabLst>
                  <a:tab pos="172085" algn="l"/>
                </a:tabLst>
              </a:pP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La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ligne médiane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est délimitée</a:t>
              </a:r>
              <a:r>
                <a:rPr sz="13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par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des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drapeaux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rouges</a:t>
              </a:r>
              <a:endParaRPr sz="1300" dirty="0">
                <a:latin typeface="Calibri"/>
                <a:cs typeface="Calibri"/>
              </a:endParaRPr>
            </a:p>
            <a:p>
              <a:pPr marL="171450" indent="-159385">
                <a:lnSpc>
                  <a:spcPct val="100000"/>
                </a:lnSpc>
                <a:spcBef>
                  <a:spcPts val="25"/>
                </a:spcBef>
                <a:buChar char="•"/>
                <a:tabLst>
                  <a:tab pos="172085" algn="l"/>
                </a:tabLst>
              </a:pP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4’’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pour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toutes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les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remises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en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Jeu</a:t>
              </a:r>
              <a:endParaRPr sz="1300" dirty="0">
                <a:latin typeface="Calibri"/>
                <a:cs typeface="Calibri"/>
              </a:endParaRPr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049C43A0-5D43-4D7E-90B1-CE64979857E7}"/>
                </a:ext>
              </a:extLst>
            </p:cNvPr>
            <p:cNvSpPr txBox="1"/>
            <p:nvPr/>
          </p:nvSpPr>
          <p:spPr>
            <a:xfrm>
              <a:off x="912349" y="4653803"/>
              <a:ext cx="4255770" cy="10312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1499"/>
                </a:lnSpc>
                <a:spcBef>
                  <a:spcPts val="95"/>
                </a:spcBef>
                <a:buChar char="•"/>
                <a:tabLst>
                  <a:tab pos="135255" algn="l"/>
                </a:tabLst>
              </a:pP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Un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coup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franc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direct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est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accordé</a:t>
              </a:r>
              <a:r>
                <a:rPr sz="1300" b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à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l’équipe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adverse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sur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le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point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central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imaginaire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si</a:t>
              </a:r>
              <a:r>
                <a:rPr sz="1300" b="1" spc="29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le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gardien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but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réceptionne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le 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ballon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à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la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main à 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l’occasion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d’une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deuxième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passe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en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retrait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 consécutive</a:t>
              </a:r>
              <a:r>
                <a:rPr sz="1300" b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de la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part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d’un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coéquipier,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sans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qu’un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adversaire </a:t>
              </a:r>
              <a:r>
                <a:rPr sz="1300" b="1" spc="-28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n’ait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touché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le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ballon</a:t>
              </a:r>
              <a:endParaRPr sz="1300">
                <a:latin typeface="Calibri"/>
                <a:cs typeface="Calibri"/>
              </a:endParaRPr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8957B32E-6B6E-4527-A75C-EA0E641FC899}"/>
                </a:ext>
              </a:extLst>
            </p:cNvPr>
            <p:cNvSpPr txBox="1"/>
            <p:nvPr/>
          </p:nvSpPr>
          <p:spPr>
            <a:xfrm>
              <a:off x="912349" y="5860753"/>
              <a:ext cx="4147820" cy="62928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1600"/>
                </a:lnSpc>
                <a:spcBef>
                  <a:spcPts val="95"/>
                </a:spcBef>
                <a:buChar char="•"/>
                <a:tabLst>
                  <a:tab pos="172085" algn="l"/>
                </a:tabLst>
              </a:pP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Carton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rouge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: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le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joueur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est expulsé,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et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le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remplaçant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(coéquipier)</a:t>
              </a:r>
              <a:r>
                <a:rPr sz="1300" b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ne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peut pas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entrer</a:t>
              </a:r>
              <a:r>
                <a:rPr sz="1300" b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avant</a:t>
              </a:r>
              <a:r>
                <a:rPr sz="1300" b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un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 délai</a:t>
              </a:r>
              <a:r>
                <a:rPr sz="1300" b="1" spc="2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2</a:t>
              </a:r>
              <a:r>
                <a:rPr sz="1300" b="1" spc="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minutes </a:t>
              </a:r>
              <a:r>
                <a:rPr sz="1300" b="1" spc="-28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(sauf si</a:t>
              </a:r>
              <a:r>
                <a:rPr sz="13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un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but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 est</a:t>
              </a:r>
              <a:r>
                <a:rPr sz="13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spc="5" dirty="0">
                  <a:solidFill>
                    <a:srgbClr val="FFFFFF"/>
                  </a:solidFill>
                  <a:latin typeface="Calibri"/>
                  <a:cs typeface="Calibri"/>
                </a:rPr>
                <a:t>marqué</a:t>
              </a:r>
              <a:r>
                <a:rPr sz="1300" b="1" spc="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pendant</a:t>
              </a:r>
              <a:r>
                <a:rPr sz="13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ces</a:t>
              </a:r>
              <a:r>
                <a:rPr sz="1300" b="1" spc="10" dirty="0">
                  <a:solidFill>
                    <a:srgbClr val="FFFFFF"/>
                  </a:solidFill>
                  <a:latin typeface="Calibri"/>
                  <a:cs typeface="Calibri"/>
                </a:rPr>
                <a:t> 2 </a:t>
              </a:r>
              <a:r>
                <a:rPr sz="1300" b="1" dirty="0">
                  <a:solidFill>
                    <a:srgbClr val="FFFFFF"/>
                  </a:solidFill>
                  <a:latin typeface="Calibri"/>
                  <a:cs typeface="Calibri"/>
                </a:rPr>
                <a:t>minutes).</a:t>
              </a:r>
              <a:endParaRPr sz="1300" dirty="0">
                <a:latin typeface="Calibri"/>
                <a:cs typeface="Calibri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6FEB9E8-56C6-459C-9D92-205353A5A94D}"/>
              </a:ext>
            </a:extLst>
          </p:cNvPr>
          <p:cNvGrpSpPr/>
          <p:nvPr/>
        </p:nvGrpSpPr>
        <p:grpSpPr>
          <a:xfrm>
            <a:off x="6448926" y="1212783"/>
            <a:ext cx="5024387" cy="4898399"/>
            <a:chOff x="5615178" y="2119122"/>
            <a:chExt cx="4317491" cy="4224852"/>
          </a:xfrm>
        </p:grpSpPr>
        <p:grpSp>
          <p:nvGrpSpPr>
            <p:cNvPr id="13" name="object 7">
              <a:extLst>
                <a:ext uri="{FF2B5EF4-FFF2-40B4-BE49-F238E27FC236}">
                  <a16:creationId xmlns:a16="http://schemas.microsoft.com/office/drawing/2014/main" id="{F9238147-7BE5-4971-9951-3AEB4628954B}"/>
                </a:ext>
              </a:extLst>
            </p:cNvPr>
            <p:cNvGrpSpPr/>
            <p:nvPr/>
          </p:nvGrpSpPr>
          <p:grpSpPr>
            <a:xfrm>
              <a:off x="5791961" y="2280666"/>
              <a:ext cx="4135754" cy="1958339"/>
              <a:chOff x="5791961" y="2280666"/>
              <a:chExt cx="4135754" cy="1958339"/>
            </a:xfrm>
          </p:grpSpPr>
          <p:sp>
            <p:nvSpPr>
              <p:cNvPr id="45" name="object 8">
                <a:extLst>
                  <a:ext uri="{FF2B5EF4-FFF2-40B4-BE49-F238E27FC236}">
                    <a16:creationId xmlns:a16="http://schemas.microsoft.com/office/drawing/2014/main" id="{50030244-8ADB-4515-BFE7-0AAD6A29AE4B}"/>
                  </a:ext>
                </a:extLst>
              </p:cNvPr>
              <p:cNvSpPr/>
              <p:nvPr/>
            </p:nvSpPr>
            <p:spPr>
              <a:xfrm>
                <a:off x="5797295" y="2286000"/>
                <a:ext cx="3953510" cy="1948180"/>
              </a:xfrm>
              <a:custGeom>
                <a:avLst/>
                <a:gdLst/>
                <a:ahLst/>
                <a:cxnLst/>
                <a:rect l="l" t="t" r="r" b="b"/>
                <a:pathLst>
                  <a:path w="3953509" h="1948179">
                    <a:moveTo>
                      <a:pt x="3953255" y="1947672"/>
                    </a:moveTo>
                    <a:lnTo>
                      <a:pt x="0" y="1947672"/>
                    </a:lnTo>
                    <a:lnTo>
                      <a:pt x="0" y="0"/>
                    </a:lnTo>
                    <a:lnTo>
                      <a:pt x="3953255" y="0"/>
                    </a:lnTo>
                    <a:lnTo>
                      <a:pt x="3953255" y="1947672"/>
                    </a:lnTo>
                    <a:close/>
                  </a:path>
                </a:pathLst>
              </a:custGeom>
              <a:solidFill>
                <a:srgbClr val="FFD8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9">
                <a:extLst>
                  <a:ext uri="{FF2B5EF4-FFF2-40B4-BE49-F238E27FC236}">
                    <a16:creationId xmlns:a16="http://schemas.microsoft.com/office/drawing/2014/main" id="{DC7BD564-5871-4D88-8A36-8D4F394ACF49}"/>
                  </a:ext>
                </a:extLst>
              </p:cNvPr>
              <p:cNvSpPr/>
              <p:nvPr/>
            </p:nvSpPr>
            <p:spPr>
              <a:xfrm>
                <a:off x="5797295" y="2286000"/>
                <a:ext cx="3953510" cy="1948180"/>
              </a:xfrm>
              <a:custGeom>
                <a:avLst/>
                <a:gdLst/>
                <a:ahLst/>
                <a:cxnLst/>
                <a:rect l="l" t="t" r="r" b="b"/>
                <a:pathLst>
                  <a:path w="3953509" h="1948179">
                    <a:moveTo>
                      <a:pt x="0" y="0"/>
                    </a:moveTo>
                    <a:lnTo>
                      <a:pt x="3953255" y="0"/>
                    </a:lnTo>
                    <a:lnTo>
                      <a:pt x="3953255" y="1947672"/>
                    </a:lnTo>
                    <a:lnTo>
                      <a:pt x="0" y="1947672"/>
                    </a:lnTo>
                    <a:lnTo>
                      <a:pt x="0" y="0"/>
                    </a:lnTo>
                    <a:close/>
                  </a:path>
                </a:pathLst>
              </a:custGeom>
              <a:ln w="1066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FF8EEDF7-4577-40E8-8DC8-E5AF42831E92}"/>
                  </a:ext>
                </a:extLst>
              </p:cNvPr>
              <p:cNvSpPr/>
              <p:nvPr/>
            </p:nvSpPr>
            <p:spPr>
              <a:xfrm>
                <a:off x="9756647" y="2999232"/>
                <a:ext cx="170815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170815" h="520064">
                    <a:moveTo>
                      <a:pt x="143256" y="519683"/>
                    </a:moveTo>
                    <a:lnTo>
                      <a:pt x="28956" y="519683"/>
                    </a:lnTo>
                    <a:lnTo>
                      <a:pt x="18002" y="517540"/>
                    </a:lnTo>
                    <a:lnTo>
                      <a:pt x="8762" y="511683"/>
                    </a:lnTo>
                    <a:lnTo>
                      <a:pt x="2381" y="502967"/>
                    </a:lnTo>
                    <a:lnTo>
                      <a:pt x="0" y="492251"/>
                    </a:lnTo>
                    <a:lnTo>
                      <a:pt x="0" y="28955"/>
                    </a:lnTo>
                    <a:lnTo>
                      <a:pt x="2381" y="18002"/>
                    </a:lnTo>
                    <a:lnTo>
                      <a:pt x="8763" y="8762"/>
                    </a:lnTo>
                    <a:lnTo>
                      <a:pt x="18002" y="2381"/>
                    </a:lnTo>
                    <a:lnTo>
                      <a:pt x="28956" y="0"/>
                    </a:lnTo>
                    <a:lnTo>
                      <a:pt x="143256" y="0"/>
                    </a:lnTo>
                    <a:lnTo>
                      <a:pt x="153971" y="2381"/>
                    </a:lnTo>
                    <a:lnTo>
                      <a:pt x="162686" y="8762"/>
                    </a:lnTo>
                    <a:lnTo>
                      <a:pt x="168544" y="18002"/>
                    </a:lnTo>
                    <a:lnTo>
                      <a:pt x="170688" y="28955"/>
                    </a:lnTo>
                    <a:lnTo>
                      <a:pt x="170688" y="492251"/>
                    </a:lnTo>
                    <a:lnTo>
                      <a:pt x="168544" y="502967"/>
                    </a:lnTo>
                    <a:lnTo>
                      <a:pt x="162686" y="511683"/>
                    </a:lnTo>
                    <a:lnTo>
                      <a:pt x="153971" y="517540"/>
                    </a:lnTo>
                    <a:lnTo>
                      <a:pt x="143256" y="519683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51D32BC2-42BF-443B-AB7B-3CF5AFAFE81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1165" y="3188969"/>
              <a:ext cx="138684" cy="140208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3D71AAA0-1AE1-4EBA-969C-B59A86F5382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9742" y="3207258"/>
              <a:ext cx="138683" cy="140208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3D777434-AB96-4954-BEBB-25D49C3638D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6842" y="2571750"/>
              <a:ext cx="137159" cy="140208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BEFF90EE-A3BC-4D38-A1B0-6891E6034AB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8366" y="3873245"/>
              <a:ext cx="137159" cy="140208"/>
            </a:xfrm>
            <a:prstGeom prst="rect">
              <a:avLst/>
            </a:prstGeom>
          </p:spPr>
        </p:pic>
        <p:grpSp>
          <p:nvGrpSpPr>
            <p:cNvPr id="18" name="object 15">
              <a:extLst>
                <a:ext uri="{FF2B5EF4-FFF2-40B4-BE49-F238E27FC236}">
                  <a16:creationId xmlns:a16="http://schemas.microsoft.com/office/drawing/2014/main" id="{8A533DE5-DB66-47DE-BD00-795C2C0FF988}"/>
                </a:ext>
              </a:extLst>
            </p:cNvPr>
            <p:cNvGrpSpPr/>
            <p:nvPr/>
          </p:nvGrpSpPr>
          <p:grpSpPr>
            <a:xfrm>
              <a:off x="5615178" y="2993898"/>
              <a:ext cx="314325" cy="530860"/>
              <a:chOff x="5615178" y="2993898"/>
              <a:chExt cx="314325" cy="530860"/>
            </a:xfrm>
          </p:grpSpPr>
          <p:sp>
            <p:nvSpPr>
              <p:cNvPr id="42" name="object 16">
                <a:extLst>
                  <a:ext uri="{FF2B5EF4-FFF2-40B4-BE49-F238E27FC236}">
                    <a16:creationId xmlns:a16="http://schemas.microsoft.com/office/drawing/2014/main" id="{0CFBC106-69BC-45E5-B677-97D8FC9F6290}"/>
                  </a:ext>
                </a:extLst>
              </p:cNvPr>
              <p:cNvSpPr/>
              <p:nvPr/>
            </p:nvSpPr>
            <p:spPr>
              <a:xfrm>
                <a:off x="5620512" y="2999232"/>
                <a:ext cx="169545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520064">
                    <a:moveTo>
                      <a:pt x="141732" y="519683"/>
                    </a:moveTo>
                    <a:lnTo>
                      <a:pt x="27432" y="519683"/>
                    </a:lnTo>
                    <a:lnTo>
                      <a:pt x="16716" y="517540"/>
                    </a:lnTo>
                    <a:lnTo>
                      <a:pt x="8001" y="511683"/>
                    </a:lnTo>
                    <a:lnTo>
                      <a:pt x="2143" y="502967"/>
                    </a:lnTo>
                    <a:lnTo>
                      <a:pt x="0" y="492251"/>
                    </a:lnTo>
                    <a:lnTo>
                      <a:pt x="0" y="28955"/>
                    </a:lnTo>
                    <a:lnTo>
                      <a:pt x="2143" y="18002"/>
                    </a:lnTo>
                    <a:lnTo>
                      <a:pt x="8001" y="8762"/>
                    </a:lnTo>
                    <a:lnTo>
                      <a:pt x="16716" y="2381"/>
                    </a:lnTo>
                    <a:lnTo>
                      <a:pt x="27432" y="0"/>
                    </a:lnTo>
                    <a:lnTo>
                      <a:pt x="141732" y="0"/>
                    </a:lnTo>
                    <a:lnTo>
                      <a:pt x="152447" y="2381"/>
                    </a:lnTo>
                    <a:lnTo>
                      <a:pt x="161162" y="8762"/>
                    </a:lnTo>
                    <a:lnTo>
                      <a:pt x="167020" y="18002"/>
                    </a:lnTo>
                    <a:lnTo>
                      <a:pt x="169164" y="28955"/>
                    </a:lnTo>
                    <a:lnTo>
                      <a:pt x="169164" y="492251"/>
                    </a:lnTo>
                    <a:lnTo>
                      <a:pt x="167020" y="502967"/>
                    </a:lnTo>
                    <a:lnTo>
                      <a:pt x="161163" y="511683"/>
                    </a:lnTo>
                    <a:lnTo>
                      <a:pt x="152447" y="517540"/>
                    </a:lnTo>
                    <a:lnTo>
                      <a:pt x="141732" y="519683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17">
                <a:extLst>
                  <a:ext uri="{FF2B5EF4-FFF2-40B4-BE49-F238E27FC236}">
                    <a16:creationId xmlns:a16="http://schemas.microsoft.com/office/drawing/2014/main" id="{204D32EE-1F84-47FA-B2F8-97D53D70DBCB}"/>
                  </a:ext>
                </a:extLst>
              </p:cNvPr>
              <p:cNvSpPr/>
              <p:nvPr/>
            </p:nvSpPr>
            <p:spPr>
              <a:xfrm>
                <a:off x="5620512" y="2999232"/>
                <a:ext cx="169545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520064">
                    <a:moveTo>
                      <a:pt x="0" y="28955"/>
                    </a:moveTo>
                    <a:lnTo>
                      <a:pt x="2143" y="18002"/>
                    </a:lnTo>
                    <a:lnTo>
                      <a:pt x="8001" y="8762"/>
                    </a:lnTo>
                    <a:lnTo>
                      <a:pt x="16716" y="2381"/>
                    </a:lnTo>
                    <a:lnTo>
                      <a:pt x="27432" y="0"/>
                    </a:lnTo>
                    <a:lnTo>
                      <a:pt x="141732" y="0"/>
                    </a:lnTo>
                    <a:lnTo>
                      <a:pt x="152447" y="2381"/>
                    </a:lnTo>
                    <a:lnTo>
                      <a:pt x="161162" y="8762"/>
                    </a:lnTo>
                    <a:lnTo>
                      <a:pt x="167020" y="18002"/>
                    </a:lnTo>
                    <a:lnTo>
                      <a:pt x="169164" y="28955"/>
                    </a:lnTo>
                    <a:lnTo>
                      <a:pt x="169164" y="492251"/>
                    </a:lnTo>
                    <a:lnTo>
                      <a:pt x="167020" y="502967"/>
                    </a:lnTo>
                    <a:lnTo>
                      <a:pt x="161163" y="511683"/>
                    </a:lnTo>
                    <a:lnTo>
                      <a:pt x="152447" y="517540"/>
                    </a:lnTo>
                    <a:lnTo>
                      <a:pt x="141732" y="519683"/>
                    </a:lnTo>
                    <a:lnTo>
                      <a:pt x="27432" y="519683"/>
                    </a:lnTo>
                    <a:lnTo>
                      <a:pt x="16716" y="517540"/>
                    </a:lnTo>
                    <a:lnTo>
                      <a:pt x="8001" y="511683"/>
                    </a:lnTo>
                    <a:lnTo>
                      <a:pt x="2143" y="502967"/>
                    </a:lnTo>
                    <a:lnTo>
                      <a:pt x="0" y="492251"/>
                    </a:lnTo>
                    <a:lnTo>
                      <a:pt x="0" y="28955"/>
                    </a:lnTo>
                    <a:close/>
                  </a:path>
                </a:pathLst>
              </a:custGeom>
              <a:ln w="1066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4" name="object 18">
                <a:extLst>
                  <a:ext uri="{FF2B5EF4-FFF2-40B4-BE49-F238E27FC236}">
                    <a16:creationId xmlns:a16="http://schemas.microsoft.com/office/drawing/2014/main" id="{319B9402-8021-4172-BE70-704DDF1F37C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91962" y="3188969"/>
                <a:ext cx="137160" cy="140208"/>
              </a:xfrm>
              <a:prstGeom prst="rect">
                <a:avLst/>
              </a:prstGeom>
            </p:spPr>
          </p:pic>
        </p:grpSp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6DDFDCD6-C17F-40A2-867D-3A2853AAC2E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6453" y="2539745"/>
              <a:ext cx="138683" cy="141732"/>
            </a:xfrm>
            <a:prstGeom prst="rect">
              <a:avLst/>
            </a:prstGeom>
          </p:spPr>
        </p:pic>
        <p:grpSp>
          <p:nvGrpSpPr>
            <p:cNvPr id="20" name="object 20">
              <a:extLst>
                <a:ext uri="{FF2B5EF4-FFF2-40B4-BE49-F238E27FC236}">
                  <a16:creationId xmlns:a16="http://schemas.microsoft.com/office/drawing/2014/main" id="{028F6391-A49D-4A6E-B68B-8C6ACDC2CFBE}"/>
                </a:ext>
              </a:extLst>
            </p:cNvPr>
            <p:cNvGrpSpPr/>
            <p:nvPr/>
          </p:nvGrpSpPr>
          <p:grpSpPr>
            <a:xfrm>
              <a:off x="9589769" y="2993898"/>
              <a:ext cx="342900" cy="530860"/>
              <a:chOff x="9589769" y="2993898"/>
              <a:chExt cx="342900" cy="530860"/>
            </a:xfrm>
          </p:grpSpPr>
          <p:sp>
            <p:nvSpPr>
              <p:cNvPr id="40" name="object 21">
                <a:extLst>
                  <a:ext uri="{FF2B5EF4-FFF2-40B4-BE49-F238E27FC236}">
                    <a16:creationId xmlns:a16="http://schemas.microsoft.com/office/drawing/2014/main" id="{BFBDE34D-A33D-404D-9FDC-B1ACB238ECE8}"/>
                  </a:ext>
                </a:extLst>
              </p:cNvPr>
              <p:cNvSpPr/>
              <p:nvPr/>
            </p:nvSpPr>
            <p:spPr>
              <a:xfrm>
                <a:off x="9756647" y="2999232"/>
                <a:ext cx="170815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170815" h="520064">
                    <a:moveTo>
                      <a:pt x="0" y="28955"/>
                    </a:moveTo>
                    <a:lnTo>
                      <a:pt x="2381" y="18002"/>
                    </a:lnTo>
                    <a:lnTo>
                      <a:pt x="8763" y="8762"/>
                    </a:lnTo>
                    <a:lnTo>
                      <a:pt x="18002" y="2381"/>
                    </a:lnTo>
                    <a:lnTo>
                      <a:pt x="28956" y="0"/>
                    </a:lnTo>
                    <a:lnTo>
                      <a:pt x="143256" y="0"/>
                    </a:lnTo>
                    <a:lnTo>
                      <a:pt x="153971" y="2381"/>
                    </a:lnTo>
                    <a:lnTo>
                      <a:pt x="162686" y="8762"/>
                    </a:lnTo>
                    <a:lnTo>
                      <a:pt x="168544" y="18002"/>
                    </a:lnTo>
                    <a:lnTo>
                      <a:pt x="170688" y="28955"/>
                    </a:lnTo>
                    <a:lnTo>
                      <a:pt x="170688" y="492251"/>
                    </a:lnTo>
                    <a:lnTo>
                      <a:pt x="168544" y="502967"/>
                    </a:lnTo>
                    <a:lnTo>
                      <a:pt x="162686" y="511683"/>
                    </a:lnTo>
                    <a:lnTo>
                      <a:pt x="153971" y="517540"/>
                    </a:lnTo>
                    <a:lnTo>
                      <a:pt x="143256" y="519683"/>
                    </a:lnTo>
                    <a:lnTo>
                      <a:pt x="28956" y="519683"/>
                    </a:lnTo>
                    <a:lnTo>
                      <a:pt x="18002" y="517540"/>
                    </a:lnTo>
                    <a:lnTo>
                      <a:pt x="8762" y="511683"/>
                    </a:lnTo>
                    <a:lnTo>
                      <a:pt x="2381" y="502967"/>
                    </a:lnTo>
                    <a:lnTo>
                      <a:pt x="0" y="492251"/>
                    </a:lnTo>
                    <a:lnTo>
                      <a:pt x="0" y="28955"/>
                    </a:lnTo>
                    <a:close/>
                  </a:path>
                </a:pathLst>
              </a:custGeom>
              <a:ln w="10668">
                <a:solidFill>
                  <a:srgbClr val="41709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2">
                <a:extLst>
                  <a:ext uri="{FF2B5EF4-FFF2-40B4-BE49-F238E27FC236}">
                    <a16:creationId xmlns:a16="http://schemas.microsoft.com/office/drawing/2014/main" id="{861A989B-3CA0-41A6-B28E-9377CAFD3371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589769" y="3156965"/>
                <a:ext cx="138683" cy="140208"/>
              </a:xfrm>
              <a:prstGeom prst="rect">
                <a:avLst/>
              </a:prstGeom>
            </p:spPr>
          </p:pic>
        </p:grpSp>
        <p:pic>
          <p:nvPicPr>
            <p:cNvPr id="21" name="object 23">
              <a:extLst>
                <a:ext uri="{FF2B5EF4-FFF2-40B4-BE49-F238E27FC236}">
                  <a16:creationId xmlns:a16="http://schemas.microsoft.com/office/drawing/2014/main" id="{98A91ADF-13B1-4C42-B1D5-3D39829D3C5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06078" y="3553205"/>
              <a:ext cx="137159" cy="140208"/>
            </a:xfrm>
            <a:prstGeom prst="rect">
              <a:avLst/>
            </a:prstGeom>
          </p:spPr>
        </p:pic>
        <p:pic>
          <p:nvPicPr>
            <p:cNvPr id="22" name="object 24">
              <a:extLst>
                <a:ext uri="{FF2B5EF4-FFF2-40B4-BE49-F238E27FC236}">
                  <a16:creationId xmlns:a16="http://schemas.microsoft.com/office/drawing/2014/main" id="{679A2BE0-E360-4111-989B-4C0BCC1BB0E7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60969" y="2981706"/>
              <a:ext cx="138683" cy="141732"/>
            </a:xfrm>
            <a:prstGeom prst="rect">
              <a:avLst/>
            </a:prstGeom>
          </p:spPr>
        </p:pic>
        <p:grpSp>
          <p:nvGrpSpPr>
            <p:cNvPr id="23" name="object 25">
              <a:extLst>
                <a:ext uri="{FF2B5EF4-FFF2-40B4-BE49-F238E27FC236}">
                  <a16:creationId xmlns:a16="http://schemas.microsoft.com/office/drawing/2014/main" id="{18EE7E74-048C-425D-B499-CC46090D1611}"/>
                </a:ext>
              </a:extLst>
            </p:cNvPr>
            <p:cNvGrpSpPr/>
            <p:nvPr/>
          </p:nvGrpSpPr>
          <p:grpSpPr>
            <a:xfrm>
              <a:off x="7741158" y="3202685"/>
              <a:ext cx="182880" cy="236220"/>
              <a:chOff x="7741158" y="3202685"/>
              <a:chExt cx="182880" cy="236220"/>
            </a:xfrm>
          </p:grpSpPr>
          <p:sp>
            <p:nvSpPr>
              <p:cNvPr id="36" name="object 26">
                <a:extLst>
                  <a:ext uri="{FF2B5EF4-FFF2-40B4-BE49-F238E27FC236}">
                    <a16:creationId xmlns:a16="http://schemas.microsoft.com/office/drawing/2014/main" id="{E85CFE9B-4FCD-4AE0-A0FD-C92884CDE9C6}"/>
                  </a:ext>
                </a:extLst>
              </p:cNvPr>
              <p:cNvSpPr/>
              <p:nvPr/>
            </p:nvSpPr>
            <p:spPr>
              <a:xfrm>
                <a:off x="7790688" y="3302508"/>
                <a:ext cx="128270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w="128270" h="131445">
                    <a:moveTo>
                      <a:pt x="64008" y="131064"/>
                    </a:moveTo>
                    <a:lnTo>
                      <a:pt x="39219" y="125968"/>
                    </a:lnTo>
                    <a:lnTo>
                      <a:pt x="18859" y="112014"/>
                    </a:lnTo>
                    <a:lnTo>
                      <a:pt x="5072" y="91201"/>
                    </a:lnTo>
                    <a:lnTo>
                      <a:pt x="0" y="65532"/>
                    </a:lnTo>
                    <a:lnTo>
                      <a:pt x="5072" y="39862"/>
                    </a:lnTo>
                    <a:lnTo>
                      <a:pt x="18859" y="19050"/>
                    </a:lnTo>
                    <a:lnTo>
                      <a:pt x="39219" y="5095"/>
                    </a:lnTo>
                    <a:lnTo>
                      <a:pt x="64008" y="0"/>
                    </a:lnTo>
                    <a:lnTo>
                      <a:pt x="88796" y="5095"/>
                    </a:lnTo>
                    <a:lnTo>
                      <a:pt x="109156" y="19050"/>
                    </a:lnTo>
                    <a:lnTo>
                      <a:pt x="122943" y="39862"/>
                    </a:lnTo>
                    <a:lnTo>
                      <a:pt x="128016" y="65532"/>
                    </a:lnTo>
                    <a:lnTo>
                      <a:pt x="122943" y="91201"/>
                    </a:lnTo>
                    <a:lnTo>
                      <a:pt x="109156" y="112014"/>
                    </a:lnTo>
                    <a:lnTo>
                      <a:pt x="88796" y="125968"/>
                    </a:lnTo>
                    <a:lnTo>
                      <a:pt x="64008" y="131064"/>
                    </a:lnTo>
                    <a:close/>
                  </a:path>
                </a:pathLst>
              </a:custGeom>
              <a:solidFill>
                <a:srgbClr val="0070B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7">
                <a:extLst>
                  <a:ext uri="{FF2B5EF4-FFF2-40B4-BE49-F238E27FC236}">
                    <a16:creationId xmlns:a16="http://schemas.microsoft.com/office/drawing/2014/main" id="{C3711D6E-4061-409B-97AD-2F5183B95D9E}"/>
                  </a:ext>
                </a:extLst>
              </p:cNvPr>
              <p:cNvSpPr/>
              <p:nvPr/>
            </p:nvSpPr>
            <p:spPr>
              <a:xfrm>
                <a:off x="7790688" y="3302508"/>
                <a:ext cx="128270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w="128270" h="131445">
                    <a:moveTo>
                      <a:pt x="0" y="65532"/>
                    </a:moveTo>
                    <a:lnTo>
                      <a:pt x="5072" y="39862"/>
                    </a:lnTo>
                    <a:lnTo>
                      <a:pt x="18859" y="19050"/>
                    </a:lnTo>
                    <a:lnTo>
                      <a:pt x="39219" y="5095"/>
                    </a:lnTo>
                    <a:lnTo>
                      <a:pt x="64008" y="0"/>
                    </a:lnTo>
                    <a:lnTo>
                      <a:pt x="88796" y="5095"/>
                    </a:lnTo>
                    <a:lnTo>
                      <a:pt x="109156" y="19050"/>
                    </a:lnTo>
                    <a:lnTo>
                      <a:pt x="122943" y="39862"/>
                    </a:lnTo>
                    <a:lnTo>
                      <a:pt x="128016" y="65532"/>
                    </a:lnTo>
                    <a:lnTo>
                      <a:pt x="122943" y="91201"/>
                    </a:lnTo>
                    <a:lnTo>
                      <a:pt x="109156" y="112014"/>
                    </a:lnTo>
                    <a:lnTo>
                      <a:pt x="88796" y="125968"/>
                    </a:lnTo>
                    <a:lnTo>
                      <a:pt x="64008" y="131064"/>
                    </a:lnTo>
                    <a:lnTo>
                      <a:pt x="39219" y="125968"/>
                    </a:lnTo>
                    <a:lnTo>
                      <a:pt x="18859" y="112014"/>
                    </a:lnTo>
                    <a:lnTo>
                      <a:pt x="5072" y="91201"/>
                    </a:lnTo>
                    <a:lnTo>
                      <a:pt x="0" y="65532"/>
                    </a:lnTo>
                  </a:path>
                </a:pathLst>
              </a:custGeom>
              <a:ln w="10668">
                <a:solidFill>
                  <a:srgbClr val="0070B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28">
                <a:extLst>
                  <a:ext uri="{FF2B5EF4-FFF2-40B4-BE49-F238E27FC236}">
                    <a16:creationId xmlns:a16="http://schemas.microsoft.com/office/drawing/2014/main" id="{A0F6F30D-39D7-4577-8B18-3D58642D13F9}"/>
                  </a:ext>
                </a:extLst>
              </p:cNvPr>
              <p:cNvSpPr/>
              <p:nvPr/>
            </p:nvSpPr>
            <p:spPr>
              <a:xfrm>
                <a:off x="7746492" y="3208019"/>
                <a:ext cx="7366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74929">
                    <a:moveTo>
                      <a:pt x="36576" y="74676"/>
                    </a:moveTo>
                    <a:lnTo>
                      <a:pt x="21859" y="71747"/>
                    </a:lnTo>
                    <a:lnTo>
                      <a:pt x="10286" y="63817"/>
                    </a:lnTo>
                    <a:lnTo>
                      <a:pt x="2714" y="52173"/>
                    </a:lnTo>
                    <a:lnTo>
                      <a:pt x="0" y="38100"/>
                    </a:lnTo>
                    <a:lnTo>
                      <a:pt x="2714" y="23145"/>
                    </a:lnTo>
                    <a:lnTo>
                      <a:pt x="10287" y="11048"/>
                    </a:lnTo>
                    <a:lnTo>
                      <a:pt x="21859" y="2952"/>
                    </a:lnTo>
                    <a:lnTo>
                      <a:pt x="36576" y="0"/>
                    </a:lnTo>
                    <a:lnTo>
                      <a:pt x="50649" y="2952"/>
                    </a:lnTo>
                    <a:lnTo>
                      <a:pt x="62293" y="11049"/>
                    </a:lnTo>
                    <a:lnTo>
                      <a:pt x="70223" y="23145"/>
                    </a:lnTo>
                    <a:lnTo>
                      <a:pt x="73152" y="38100"/>
                    </a:lnTo>
                    <a:lnTo>
                      <a:pt x="70223" y="52173"/>
                    </a:lnTo>
                    <a:lnTo>
                      <a:pt x="62293" y="63817"/>
                    </a:lnTo>
                    <a:lnTo>
                      <a:pt x="50649" y="71747"/>
                    </a:lnTo>
                    <a:lnTo>
                      <a:pt x="36576" y="74676"/>
                    </a:lnTo>
                    <a:close/>
                  </a:path>
                </a:pathLst>
              </a:custGeom>
              <a:solidFill>
                <a:srgbClr val="FFFF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29">
                <a:extLst>
                  <a:ext uri="{FF2B5EF4-FFF2-40B4-BE49-F238E27FC236}">
                    <a16:creationId xmlns:a16="http://schemas.microsoft.com/office/drawing/2014/main" id="{BEE35C10-9EBE-4709-86FF-F5D0C4296BE4}"/>
                  </a:ext>
                </a:extLst>
              </p:cNvPr>
              <p:cNvSpPr/>
              <p:nvPr/>
            </p:nvSpPr>
            <p:spPr>
              <a:xfrm>
                <a:off x="7746492" y="3208019"/>
                <a:ext cx="7366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74929">
                    <a:moveTo>
                      <a:pt x="0" y="38100"/>
                    </a:moveTo>
                    <a:lnTo>
                      <a:pt x="2714" y="23145"/>
                    </a:lnTo>
                    <a:lnTo>
                      <a:pt x="10287" y="11048"/>
                    </a:lnTo>
                    <a:lnTo>
                      <a:pt x="21859" y="2952"/>
                    </a:lnTo>
                    <a:lnTo>
                      <a:pt x="36576" y="0"/>
                    </a:lnTo>
                    <a:lnTo>
                      <a:pt x="50649" y="2952"/>
                    </a:lnTo>
                    <a:lnTo>
                      <a:pt x="62293" y="11049"/>
                    </a:lnTo>
                    <a:lnTo>
                      <a:pt x="70223" y="23145"/>
                    </a:lnTo>
                    <a:lnTo>
                      <a:pt x="73152" y="38100"/>
                    </a:lnTo>
                    <a:lnTo>
                      <a:pt x="70223" y="52173"/>
                    </a:lnTo>
                    <a:lnTo>
                      <a:pt x="62293" y="63817"/>
                    </a:lnTo>
                    <a:lnTo>
                      <a:pt x="50649" y="71747"/>
                    </a:lnTo>
                    <a:lnTo>
                      <a:pt x="36576" y="74676"/>
                    </a:lnTo>
                    <a:lnTo>
                      <a:pt x="21859" y="71747"/>
                    </a:lnTo>
                    <a:lnTo>
                      <a:pt x="10286" y="63817"/>
                    </a:lnTo>
                    <a:lnTo>
                      <a:pt x="2714" y="52173"/>
                    </a:lnTo>
                    <a:lnTo>
                      <a:pt x="0" y="38100"/>
                    </a:lnTo>
                  </a:path>
                </a:pathLst>
              </a:custGeom>
              <a:ln w="1066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24" name="object 30">
              <a:extLst>
                <a:ext uri="{FF2B5EF4-FFF2-40B4-BE49-F238E27FC236}">
                  <a16:creationId xmlns:a16="http://schemas.microsoft.com/office/drawing/2014/main" id="{3C7A1EAC-3B29-490B-A615-57311E239BB5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33538" y="2125217"/>
              <a:ext cx="88392" cy="164592"/>
            </a:xfrm>
            <a:prstGeom prst="rect">
              <a:avLst/>
            </a:prstGeom>
          </p:spPr>
        </p:pic>
        <p:pic>
          <p:nvPicPr>
            <p:cNvPr id="25" name="object 31">
              <a:extLst>
                <a:ext uri="{FF2B5EF4-FFF2-40B4-BE49-F238E27FC236}">
                  <a16:creationId xmlns:a16="http://schemas.microsoft.com/office/drawing/2014/main" id="{AE1ED673-2D04-4A2F-BFD5-0606A859F2D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24394" y="4072890"/>
              <a:ext cx="88391" cy="166116"/>
            </a:xfrm>
            <a:prstGeom prst="rect">
              <a:avLst/>
            </a:prstGeom>
          </p:spPr>
        </p:pic>
        <p:pic>
          <p:nvPicPr>
            <p:cNvPr id="26" name="object 32">
              <a:extLst>
                <a:ext uri="{FF2B5EF4-FFF2-40B4-BE49-F238E27FC236}">
                  <a16:creationId xmlns:a16="http://schemas.microsoft.com/office/drawing/2014/main" id="{16BE1002-C80E-44C8-9C80-8B82399B264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04069" y="4066794"/>
              <a:ext cx="88392" cy="164592"/>
            </a:xfrm>
            <a:prstGeom prst="rect">
              <a:avLst/>
            </a:prstGeom>
          </p:spPr>
        </p:pic>
        <p:pic>
          <p:nvPicPr>
            <p:cNvPr id="27" name="object 33">
              <a:extLst>
                <a:ext uri="{FF2B5EF4-FFF2-40B4-BE49-F238E27FC236}">
                  <a16:creationId xmlns:a16="http://schemas.microsoft.com/office/drawing/2014/main" id="{082FCE80-B1EC-4296-A5D8-C5AC8ED0844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59417" y="4066794"/>
              <a:ext cx="88392" cy="164592"/>
            </a:xfrm>
            <a:prstGeom prst="rect">
              <a:avLst/>
            </a:prstGeom>
          </p:spPr>
        </p:pic>
        <p:pic>
          <p:nvPicPr>
            <p:cNvPr id="28" name="object 34">
              <a:extLst>
                <a:ext uri="{FF2B5EF4-FFF2-40B4-BE49-F238E27FC236}">
                  <a16:creationId xmlns:a16="http://schemas.microsoft.com/office/drawing/2014/main" id="{3FF96C9E-E549-4030-A2E9-CCDA7273F84A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55385" y="4072890"/>
              <a:ext cx="88392" cy="166116"/>
            </a:xfrm>
            <a:prstGeom prst="rect">
              <a:avLst/>
            </a:prstGeom>
          </p:spPr>
        </p:pic>
        <p:pic>
          <p:nvPicPr>
            <p:cNvPr id="29" name="object 35">
              <a:extLst>
                <a:ext uri="{FF2B5EF4-FFF2-40B4-BE49-F238E27FC236}">
                  <a16:creationId xmlns:a16="http://schemas.microsoft.com/office/drawing/2014/main" id="{F1044BC4-11E5-444E-B8F6-C167DB77E1E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56910" y="2125217"/>
              <a:ext cx="88391" cy="164592"/>
            </a:xfrm>
            <a:prstGeom prst="rect">
              <a:avLst/>
            </a:prstGeom>
          </p:spPr>
        </p:pic>
        <p:pic>
          <p:nvPicPr>
            <p:cNvPr id="30" name="object 36">
              <a:extLst>
                <a:ext uri="{FF2B5EF4-FFF2-40B4-BE49-F238E27FC236}">
                  <a16:creationId xmlns:a16="http://schemas.microsoft.com/office/drawing/2014/main" id="{B572E815-F0B2-4BDC-890D-6FF3FF99CD90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01021" y="2119122"/>
              <a:ext cx="89916" cy="166116"/>
            </a:xfrm>
            <a:prstGeom prst="rect">
              <a:avLst/>
            </a:prstGeom>
          </p:spPr>
        </p:pic>
        <p:pic>
          <p:nvPicPr>
            <p:cNvPr id="31" name="object 37">
              <a:extLst>
                <a:ext uri="{FF2B5EF4-FFF2-40B4-BE49-F238E27FC236}">
                  <a16:creationId xmlns:a16="http://schemas.microsoft.com/office/drawing/2014/main" id="{BA8FA8C4-A5AC-4F77-AA4B-6763DDDE9026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56369" y="2126741"/>
              <a:ext cx="88392" cy="164592"/>
            </a:xfrm>
            <a:prstGeom prst="rect">
              <a:avLst/>
            </a:prstGeom>
          </p:spPr>
        </p:pic>
        <p:pic>
          <p:nvPicPr>
            <p:cNvPr id="32" name="object 38">
              <a:extLst>
                <a:ext uri="{FF2B5EF4-FFF2-40B4-BE49-F238E27FC236}">
                  <a16:creationId xmlns:a16="http://schemas.microsoft.com/office/drawing/2014/main" id="{71D40097-75AC-44A5-A79D-56F2D86E0A94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78701" y="4066794"/>
              <a:ext cx="89916" cy="164592"/>
            </a:xfrm>
            <a:prstGeom prst="rect">
              <a:avLst/>
            </a:prstGeom>
          </p:spPr>
        </p:pic>
        <p:pic>
          <p:nvPicPr>
            <p:cNvPr id="33" name="object 39">
              <a:extLst>
                <a:ext uri="{FF2B5EF4-FFF2-40B4-BE49-F238E27FC236}">
                  <a16:creationId xmlns:a16="http://schemas.microsoft.com/office/drawing/2014/main" id="{77CAFEE7-46B2-40D6-822B-1FB958CCE59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78701" y="2122170"/>
              <a:ext cx="88392" cy="164592"/>
            </a:xfrm>
            <a:prstGeom prst="rect">
              <a:avLst/>
            </a:prstGeom>
          </p:spPr>
        </p:pic>
        <p:sp>
          <p:nvSpPr>
            <p:cNvPr id="34" name="object 40">
              <a:extLst>
                <a:ext uri="{FF2B5EF4-FFF2-40B4-BE49-F238E27FC236}">
                  <a16:creationId xmlns:a16="http://schemas.microsoft.com/office/drawing/2014/main" id="{E29FD013-E41E-4378-93DE-549C93CF9884}"/>
                </a:ext>
              </a:extLst>
            </p:cNvPr>
            <p:cNvSpPr txBox="1"/>
            <p:nvPr/>
          </p:nvSpPr>
          <p:spPr>
            <a:xfrm>
              <a:off x="6021639" y="4437506"/>
              <a:ext cx="3756025" cy="80499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2400"/>
                </a:lnSpc>
                <a:spcBef>
                  <a:spcPts val="95"/>
                </a:spcBef>
              </a:pPr>
              <a:r>
                <a:rPr sz="1450" i="1" spc="10" dirty="0">
                  <a:latin typeface="Calibri"/>
                  <a:cs typeface="Calibri"/>
                </a:rPr>
                <a:t>Complémentaire </a:t>
              </a:r>
              <a:r>
                <a:rPr sz="1450" i="1" spc="20" dirty="0">
                  <a:latin typeface="Calibri"/>
                  <a:cs typeface="Calibri"/>
                </a:rPr>
                <a:t>au </a:t>
              </a:r>
              <a:r>
                <a:rPr sz="1450" i="1" spc="10" dirty="0">
                  <a:latin typeface="Calibri"/>
                  <a:cs typeface="Calibri"/>
                </a:rPr>
                <a:t>football </a:t>
              </a:r>
              <a:r>
                <a:rPr sz="1450" i="1" spc="15" dirty="0">
                  <a:latin typeface="Calibri"/>
                  <a:cs typeface="Calibri"/>
                </a:rPr>
                <a:t>pour </a:t>
              </a:r>
              <a:r>
                <a:rPr sz="1450" i="1" spc="10" dirty="0">
                  <a:latin typeface="Calibri"/>
                  <a:cs typeface="Calibri"/>
                </a:rPr>
                <a:t>développer des </a:t>
              </a:r>
              <a:r>
                <a:rPr sz="1450" i="1" spc="-315" dirty="0">
                  <a:latin typeface="Calibri"/>
                  <a:cs typeface="Calibri"/>
                </a:rPr>
                <a:t> </a:t>
              </a:r>
              <a:r>
                <a:rPr sz="1450" i="1" spc="10" dirty="0">
                  <a:latin typeface="Calibri"/>
                  <a:cs typeface="Calibri"/>
                </a:rPr>
                <a:t>qualités physiques, techniques, tactiques </a:t>
              </a:r>
              <a:r>
                <a:rPr sz="1450" i="1" spc="5" dirty="0">
                  <a:latin typeface="Calibri"/>
                  <a:cs typeface="Calibri"/>
                </a:rPr>
                <a:t>et </a:t>
              </a:r>
              <a:r>
                <a:rPr sz="1450" i="1" spc="10" dirty="0">
                  <a:latin typeface="Calibri"/>
                  <a:cs typeface="Calibri"/>
                </a:rPr>
                <a:t> </a:t>
              </a:r>
              <a:r>
                <a:rPr sz="1450" i="1" spc="5" dirty="0">
                  <a:latin typeface="Calibri"/>
                  <a:cs typeface="Calibri"/>
                </a:rPr>
                <a:t>mentales.</a:t>
              </a:r>
              <a:endParaRPr sz="1450" dirty="0">
                <a:latin typeface="Calibri"/>
                <a:cs typeface="Calibri"/>
              </a:endParaRPr>
            </a:p>
            <a:p>
              <a:pPr marL="12700" marR="196850" algn="ctr">
                <a:lnSpc>
                  <a:spcPts val="1789"/>
                </a:lnSpc>
                <a:spcBef>
                  <a:spcPts val="55"/>
                </a:spcBef>
              </a:pPr>
              <a:r>
                <a:rPr sz="1450" i="1" spc="20" dirty="0">
                  <a:latin typeface="Calibri"/>
                  <a:cs typeface="Calibri"/>
                </a:rPr>
                <a:t>Une </a:t>
              </a:r>
              <a:r>
                <a:rPr sz="1450" i="1" spc="15" dirty="0">
                  <a:latin typeface="Calibri"/>
                  <a:cs typeface="Calibri"/>
                </a:rPr>
                <a:t>pratique </a:t>
              </a:r>
              <a:r>
                <a:rPr sz="1450" i="1" spc="10" dirty="0">
                  <a:latin typeface="Calibri"/>
                  <a:cs typeface="Calibri"/>
                </a:rPr>
                <a:t>spectaculaire : </a:t>
              </a:r>
              <a:r>
                <a:rPr sz="1450" i="1" spc="15" dirty="0">
                  <a:latin typeface="Calibri"/>
                  <a:cs typeface="Calibri"/>
                </a:rPr>
                <a:t>1 </a:t>
              </a:r>
              <a:r>
                <a:rPr sz="1450" i="1" spc="10" dirty="0">
                  <a:latin typeface="Calibri"/>
                  <a:cs typeface="Calibri"/>
                </a:rPr>
                <a:t>tir toutes </a:t>
              </a:r>
              <a:r>
                <a:rPr sz="1450" i="1" spc="5" dirty="0">
                  <a:latin typeface="Calibri"/>
                  <a:cs typeface="Calibri"/>
                </a:rPr>
                <a:t>les </a:t>
              </a:r>
              <a:r>
                <a:rPr sz="1450" i="1" spc="15" dirty="0">
                  <a:latin typeface="Calibri"/>
                  <a:cs typeface="Calibri"/>
                </a:rPr>
                <a:t>30 </a:t>
              </a:r>
              <a:r>
                <a:rPr sz="1450" i="1" spc="-315" dirty="0">
                  <a:latin typeface="Calibri"/>
                  <a:cs typeface="Calibri"/>
                </a:rPr>
                <a:t> </a:t>
              </a:r>
              <a:r>
                <a:rPr sz="1450" i="1" spc="15" dirty="0">
                  <a:latin typeface="Calibri"/>
                  <a:cs typeface="Calibri"/>
                </a:rPr>
                <a:t>secondes</a:t>
              </a:r>
              <a:r>
                <a:rPr sz="1450" i="1" spc="-10" dirty="0">
                  <a:latin typeface="Calibri"/>
                  <a:cs typeface="Calibri"/>
                </a:rPr>
                <a:t> </a:t>
              </a:r>
              <a:r>
                <a:rPr sz="1450" i="1" spc="5" dirty="0">
                  <a:latin typeface="Calibri"/>
                  <a:cs typeface="Calibri"/>
                </a:rPr>
                <a:t>et</a:t>
              </a:r>
              <a:r>
                <a:rPr sz="1450" i="1" dirty="0">
                  <a:latin typeface="Calibri"/>
                  <a:cs typeface="Calibri"/>
                </a:rPr>
                <a:t> </a:t>
              </a:r>
              <a:r>
                <a:rPr sz="1450" i="1" spc="20" dirty="0">
                  <a:latin typeface="Calibri"/>
                  <a:cs typeface="Calibri"/>
                </a:rPr>
                <a:t>une</a:t>
              </a:r>
              <a:r>
                <a:rPr sz="1450" i="1" spc="-5" dirty="0">
                  <a:latin typeface="Calibri"/>
                  <a:cs typeface="Calibri"/>
                </a:rPr>
                <a:t> </a:t>
              </a:r>
              <a:r>
                <a:rPr sz="1450" i="1" spc="15" dirty="0">
                  <a:latin typeface="Calibri"/>
                  <a:cs typeface="Calibri"/>
                </a:rPr>
                <a:t>moyenne</a:t>
              </a:r>
              <a:r>
                <a:rPr sz="1450" i="1" spc="-5" dirty="0">
                  <a:latin typeface="Calibri"/>
                  <a:cs typeface="Calibri"/>
                </a:rPr>
                <a:t> </a:t>
              </a:r>
              <a:r>
                <a:rPr sz="1450" i="1" spc="20" dirty="0">
                  <a:latin typeface="Calibri"/>
                  <a:cs typeface="Calibri"/>
                </a:rPr>
                <a:t>de</a:t>
              </a:r>
              <a:r>
                <a:rPr sz="1450" i="1" spc="-5" dirty="0">
                  <a:latin typeface="Calibri"/>
                  <a:cs typeface="Calibri"/>
                </a:rPr>
                <a:t> </a:t>
              </a:r>
              <a:r>
                <a:rPr sz="1450" i="1" spc="15" dirty="0">
                  <a:latin typeface="Calibri"/>
                  <a:cs typeface="Calibri"/>
                </a:rPr>
                <a:t>9</a:t>
              </a:r>
              <a:r>
                <a:rPr sz="1450" i="1" spc="-5" dirty="0">
                  <a:latin typeface="Calibri"/>
                  <a:cs typeface="Calibri"/>
                </a:rPr>
                <a:t> </a:t>
              </a:r>
              <a:r>
                <a:rPr sz="1450" i="1" spc="15" dirty="0">
                  <a:latin typeface="Calibri"/>
                  <a:cs typeface="Calibri"/>
                </a:rPr>
                <a:t>buts</a:t>
              </a:r>
              <a:r>
                <a:rPr sz="1450" i="1" spc="-5" dirty="0">
                  <a:latin typeface="Calibri"/>
                  <a:cs typeface="Calibri"/>
                </a:rPr>
                <a:t> </a:t>
              </a:r>
              <a:r>
                <a:rPr sz="1450" i="1" spc="15" dirty="0">
                  <a:latin typeface="Calibri"/>
                  <a:cs typeface="Calibri"/>
                </a:rPr>
                <a:t>par</a:t>
              </a:r>
              <a:r>
                <a:rPr sz="1450" i="1" spc="-10" dirty="0">
                  <a:latin typeface="Calibri"/>
                  <a:cs typeface="Calibri"/>
                </a:rPr>
                <a:t> </a:t>
              </a:r>
              <a:r>
                <a:rPr sz="1450" i="1" spc="15" dirty="0">
                  <a:latin typeface="Calibri"/>
                  <a:cs typeface="Calibri"/>
                </a:rPr>
                <a:t>match</a:t>
              </a:r>
              <a:endParaRPr sz="1450" dirty="0">
                <a:latin typeface="Calibri"/>
                <a:cs typeface="Calibri"/>
              </a:endParaRPr>
            </a:p>
          </p:txBody>
        </p:sp>
        <p:sp>
          <p:nvSpPr>
            <p:cNvPr id="35" name="object 41">
              <a:extLst>
                <a:ext uri="{FF2B5EF4-FFF2-40B4-BE49-F238E27FC236}">
                  <a16:creationId xmlns:a16="http://schemas.microsoft.com/office/drawing/2014/main" id="{69708E7E-2B35-480B-B88B-A3F96461B435}"/>
                </a:ext>
              </a:extLst>
            </p:cNvPr>
            <p:cNvSpPr txBox="1"/>
            <p:nvPr/>
          </p:nvSpPr>
          <p:spPr>
            <a:xfrm>
              <a:off x="6474886" y="5815052"/>
              <a:ext cx="2687955" cy="52892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36830" marR="5080" indent="-24765" algn="ctr">
                <a:lnSpc>
                  <a:spcPct val="101600"/>
                </a:lnSpc>
                <a:spcBef>
                  <a:spcPts val="90"/>
                </a:spcBef>
              </a:pPr>
              <a:r>
                <a:rPr sz="1950" b="1" i="1" spc="-5" dirty="0">
                  <a:latin typeface="Calibri"/>
                  <a:cs typeface="Calibri"/>
                </a:rPr>
                <a:t>C’est</a:t>
              </a:r>
              <a:r>
                <a:rPr sz="1950" b="1" i="1" spc="5" dirty="0">
                  <a:latin typeface="Calibri"/>
                  <a:cs typeface="Calibri"/>
                </a:rPr>
                <a:t> un</a:t>
              </a:r>
              <a:r>
                <a:rPr sz="1950" b="1" i="1" spc="-15" dirty="0">
                  <a:latin typeface="Calibri"/>
                  <a:cs typeface="Calibri"/>
                </a:rPr>
                <a:t> </a:t>
              </a:r>
              <a:r>
                <a:rPr sz="1950" b="1" i="1" spc="10" dirty="0">
                  <a:latin typeface="Calibri"/>
                  <a:cs typeface="Calibri"/>
                </a:rPr>
                <a:t>sport</a:t>
              </a:r>
              <a:r>
                <a:rPr sz="1950" b="1" i="1" spc="-10" dirty="0">
                  <a:latin typeface="Calibri"/>
                  <a:cs typeface="Calibri"/>
                </a:rPr>
                <a:t> </a:t>
              </a:r>
              <a:r>
                <a:rPr sz="1950" b="1" i="1" spc="15" dirty="0">
                  <a:latin typeface="Calibri"/>
                  <a:cs typeface="Calibri"/>
                </a:rPr>
                <a:t>fun</a:t>
              </a:r>
              <a:r>
                <a:rPr sz="1950" b="1" i="1" spc="-15" dirty="0">
                  <a:latin typeface="Calibri"/>
                  <a:cs typeface="Calibri"/>
                </a:rPr>
                <a:t> </a:t>
              </a:r>
              <a:r>
                <a:rPr sz="1950" b="1" i="1" dirty="0">
                  <a:latin typeface="Calibri"/>
                  <a:cs typeface="Calibri"/>
                </a:rPr>
                <a:t>et</a:t>
              </a:r>
              <a:r>
                <a:rPr sz="1950" b="1" i="1" spc="-10" dirty="0">
                  <a:latin typeface="Calibri"/>
                  <a:cs typeface="Calibri"/>
                </a:rPr>
                <a:t> </a:t>
              </a:r>
              <a:r>
                <a:rPr sz="1950" b="1" i="1" dirty="0">
                  <a:latin typeface="Calibri"/>
                  <a:cs typeface="Calibri"/>
                </a:rPr>
                <a:t>festif </a:t>
              </a:r>
              <a:r>
                <a:rPr sz="1950" b="1" i="1" spc="-425" dirty="0">
                  <a:latin typeface="Calibri"/>
                  <a:cs typeface="Calibri"/>
                </a:rPr>
                <a:t> </a:t>
              </a:r>
              <a:r>
                <a:rPr sz="1950" b="1" i="1" dirty="0">
                  <a:latin typeface="Calibri"/>
                  <a:cs typeface="Calibri"/>
                </a:rPr>
                <a:t>Fair</a:t>
              </a:r>
              <a:r>
                <a:rPr sz="1950" b="1" i="1" spc="-20" dirty="0">
                  <a:latin typeface="Calibri"/>
                  <a:cs typeface="Calibri"/>
                </a:rPr>
                <a:t> </a:t>
              </a:r>
              <a:r>
                <a:rPr sz="1950" b="1" i="1" spc="10" dirty="0">
                  <a:latin typeface="Calibri"/>
                  <a:cs typeface="Calibri"/>
                </a:rPr>
                <a:t>Play</a:t>
              </a:r>
              <a:r>
                <a:rPr sz="1950" b="1" i="1" spc="-15" dirty="0">
                  <a:latin typeface="Calibri"/>
                  <a:cs typeface="Calibri"/>
                </a:rPr>
                <a:t> </a:t>
              </a:r>
              <a:r>
                <a:rPr sz="1950" b="1" i="1" spc="10" dirty="0">
                  <a:latin typeface="Calibri"/>
                  <a:cs typeface="Calibri"/>
                </a:rPr>
                <a:t>s’il</a:t>
              </a:r>
              <a:r>
                <a:rPr sz="1950" b="1" i="1" spc="-5" dirty="0">
                  <a:latin typeface="Calibri"/>
                  <a:cs typeface="Calibri"/>
                </a:rPr>
                <a:t> </a:t>
              </a:r>
              <a:r>
                <a:rPr sz="1950" b="1" i="1" spc="10" dirty="0">
                  <a:latin typeface="Calibri"/>
                  <a:cs typeface="Calibri"/>
                </a:rPr>
                <a:t>vous</a:t>
              </a:r>
              <a:r>
                <a:rPr sz="1950" b="1" i="1" spc="-20" dirty="0">
                  <a:latin typeface="Calibri"/>
                  <a:cs typeface="Calibri"/>
                </a:rPr>
                <a:t> </a:t>
              </a:r>
              <a:r>
                <a:rPr sz="1950" b="1" i="1" spc="5" dirty="0">
                  <a:latin typeface="Calibri"/>
                  <a:cs typeface="Calibri"/>
                </a:rPr>
                <a:t>plait</a:t>
              </a:r>
              <a:r>
                <a:rPr sz="1950" b="1" i="1" spc="-5" dirty="0">
                  <a:latin typeface="Calibri"/>
                  <a:cs typeface="Calibri"/>
                </a:rPr>
                <a:t> </a:t>
              </a:r>
              <a:r>
                <a:rPr sz="1950" b="1" i="1" spc="5" dirty="0">
                  <a:latin typeface="Calibri"/>
                  <a:cs typeface="Calibri"/>
                </a:rPr>
                <a:t>!!!</a:t>
              </a:r>
              <a:endParaRPr sz="195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6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7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5C5B40F-750D-A316-4450-0760DAFB7D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8" t="13203" r="33971" b="5359"/>
          <a:stretch/>
        </p:blipFill>
        <p:spPr>
          <a:xfrm>
            <a:off x="1466248" y="887506"/>
            <a:ext cx="4016188" cy="55850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EEAFD74-80E9-F072-85C2-A663958A0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61" t="14379" r="33897" b="5621"/>
          <a:stretch/>
        </p:blipFill>
        <p:spPr>
          <a:xfrm>
            <a:off x="6329082" y="887506"/>
            <a:ext cx="4114799" cy="562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593</TotalTime>
  <Words>616</Words>
  <Application>Microsoft Office PowerPoint</Application>
  <PresentationFormat>Grand écran</PresentationFormat>
  <Paragraphs>102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Rappel Règles du BEACH SOCCER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35</cp:revision>
  <dcterms:created xsi:type="dcterms:W3CDTF">2022-09-26T20:04:09Z</dcterms:created>
  <dcterms:modified xsi:type="dcterms:W3CDTF">2023-01-24T13:08:48Z</dcterms:modified>
</cp:coreProperties>
</file>