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2306" y="2309268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VENUS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87991" y="20443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166172" y="390625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72424" y="2297089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8206" y="233674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034E70B-87DC-12B6-E380-E695E6393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181" y="2378727"/>
            <a:ext cx="1501140" cy="134874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5F086FE-9B7C-7890-7A78-0BC3A0738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552" y="2431622"/>
            <a:ext cx="14249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469B45-1B33-C6C7-80C1-DFD97383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6" t="13108" r="36276" b="6543"/>
          <a:stretch/>
        </p:blipFill>
        <p:spPr>
          <a:xfrm>
            <a:off x="1199241" y="977152"/>
            <a:ext cx="3919606" cy="559944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5A8437-5456-F9D8-AA87-721F82C2A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2" t="14248" r="36029" b="7314"/>
          <a:stretch/>
        </p:blipFill>
        <p:spPr>
          <a:xfrm>
            <a:off x="6673704" y="977152"/>
            <a:ext cx="4128766" cy="56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607</TotalTime>
  <Words>376</Words>
  <Application>Microsoft Office PowerPoint</Application>
  <PresentationFormat>Grand écran</PresentationFormat>
  <Paragraphs>86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37</cp:revision>
  <dcterms:created xsi:type="dcterms:W3CDTF">2022-09-26T20:04:09Z</dcterms:created>
  <dcterms:modified xsi:type="dcterms:W3CDTF">2022-12-16T00:56:24Z</dcterms:modified>
</cp:coreProperties>
</file>