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15/12/2022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02306" y="2309268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21 Janvier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MANU URA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87991" y="20443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85778" y="20248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194451" y="358984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72424" y="2297089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8206" y="2336740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9B4D2A6D-0F5E-86CF-8CA8-525E6F14A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64222"/>
              </p:ext>
            </p:extLst>
          </p:nvPr>
        </p:nvGraphicFramePr>
        <p:xfrm>
          <a:off x="4194451" y="2383922"/>
          <a:ext cx="14097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98305325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13203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833467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152321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CENTRAL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9930272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69963E92-CE9E-A1AE-1A3D-B6E2C4D96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78593"/>
              </p:ext>
            </p:extLst>
          </p:nvPr>
        </p:nvGraphicFramePr>
        <p:xfrm>
          <a:off x="7382056" y="2430951"/>
          <a:ext cx="14097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23980848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711006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195152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337778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CENTRAL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856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D469B45-1B33-C6C7-80C1-DFD973837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86" t="13108" r="36276" b="6543"/>
          <a:stretch/>
        </p:blipFill>
        <p:spPr>
          <a:xfrm>
            <a:off x="1199241" y="977152"/>
            <a:ext cx="3919606" cy="5599440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5A8437-5456-F9D8-AA87-721F82C2A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22" t="14248" r="36029" b="7314"/>
          <a:stretch/>
        </p:blipFill>
        <p:spPr>
          <a:xfrm>
            <a:off x="6673704" y="977152"/>
            <a:ext cx="4128766" cy="56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611</TotalTime>
  <Words>397</Words>
  <Application>Microsoft Office PowerPoint</Application>
  <PresentationFormat>Grand écran</PresentationFormat>
  <Paragraphs>93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38</cp:revision>
  <dcterms:created xsi:type="dcterms:W3CDTF">2022-09-26T20:04:09Z</dcterms:created>
  <dcterms:modified xsi:type="dcterms:W3CDTF">2022-12-16T00:56:04Z</dcterms:modified>
</cp:coreProperties>
</file>