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65" r:id="rId5"/>
    <p:sldId id="317" r:id="rId6"/>
    <p:sldId id="31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10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002306" y="2309268"/>
            <a:ext cx="7117976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55" dirty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75" dirty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21 Janvier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2022</a:t>
            </a:r>
            <a:endParaRPr lang="fr-FR" sz="4400" spc="-2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EXCELSIOR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 err="1">
                <a:latin typeface="Calibri"/>
                <a:cs typeface="Calibri"/>
              </a:rPr>
              <a:t>E</a:t>
            </a:r>
            <a:r>
              <a:rPr sz="2300" spc="15" dirty="0" err="1">
                <a:latin typeface="Calibri"/>
                <a:cs typeface="Calibri"/>
              </a:rPr>
              <a:t>q</a:t>
            </a:r>
            <a:r>
              <a:rPr sz="2300" spc="-10" dirty="0" err="1">
                <a:latin typeface="Calibri"/>
                <a:cs typeface="Calibri"/>
              </a:rPr>
              <a:t>u</a:t>
            </a:r>
            <a:r>
              <a:rPr sz="2300" dirty="0" err="1">
                <a:latin typeface="Calibri"/>
                <a:cs typeface="Calibri"/>
              </a:rPr>
              <a:t>i</a:t>
            </a:r>
            <a:r>
              <a:rPr sz="2300" spc="-10" dirty="0" err="1">
                <a:latin typeface="Calibri"/>
                <a:cs typeface="Calibri"/>
              </a:rPr>
              <a:t>p</a:t>
            </a:r>
            <a:r>
              <a:rPr sz="2300" spc="10" dirty="0" err="1">
                <a:latin typeface="Calibri"/>
                <a:cs typeface="Calibri"/>
              </a:rPr>
              <a:t>e</a:t>
            </a:r>
            <a:r>
              <a:rPr sz="2300" dirty="0" err="1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  </a:t>
            </a: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11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13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544803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387991" y="204433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U11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585778" y="20248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U13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298950" y="3801774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                                     </a:t>
            </a:r>
            <a:r>
              <a:rPr lang="fr-FR" b="1" dirty="0" err="1"/>
              <a:t>10H30</a:t>
            </a:r>
            <a:r>
              <a:rPr lang="fr-FR" b="1" dirty="0"/>
              <a:t> / 12H30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572424" y="2297089"/>
            <a:ext cx="10134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 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</a:t>
            </a:r>
          </a:p>
          <a:p>
            <a:r>
              <a:rPr lang="fr-FR" dirty="0"/>
              <a:t>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236924C-3FA9-7BB8-39A5-515D689CE016}"/>
              </a:ext>
            </a:extLst>
          </p:cNvPr>
          <p:cNvSpPr txBox="1"/>
          <p:nvPr/>
        </p:nvSpPr>
        <p:spPr>
          <a:xfrm>
            <a:off x="8728206" y="2336740"/>
            <a:ext cx="1013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</a:t>
            </a:r>
          </a:p>
          <a:p>
            <a:r>
              <a:rPr lang="fr-FR" dirty="0"/>
              <a:t>E</a:t>
            </a:r>
          </a:p>
          <a:p>
            <a:endParaRPr lang="fr-FR" dirty="0"/>
          </a:p>
        </p:txBody>
      </p:sp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70E2A448-95E4-EE75-9D10-745802B4D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326079"/>
              </p:ext>
            </p:extLst>
          </p:nvPr>
        </p:nvGraphicFramePr>
        <p:xfrm>
          <a:off x="4387991" y="2394150"/>
          <a:ext cx="1231900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1900">
                  <a:extLst>
                    <a:ext uri="{9D8B030D-6E8A-4147-A177-3AD203B41FA5}">
                      <a16:colId xmlns:a16="http://schemas.microsoft.com/office/drawing/2014/main" val="2347237476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0890213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469427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JT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8577559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DRAGON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4430627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TEFANA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61291019"/>
                  </a:ext>
                </a:extLst>
              </a:tr>
            </a:tbl>
          </a:graphicData>
        </a:graphic>
      </p:graphicFrame>
      <p:graphicFrame>
        <p:nvGraphicFramePr>
          <p:cNvPr id="27" name="Tableau 26">
            <a:extLst>
              <a:ext uri="{FF2B5EF4-FFF2-40B4-BE49-F238E27FC236}">
                <a16:creationId xmlns:a16="http://schemas.microsoft.com/office/drawing/2014/main" id="{4E5709FA-DFAD-3A4A-B7A2-52F8C70D6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707292"/>
              </p:ext>
            </p:extLst>
          </p:nvPr>
        </p:nvGraphicFramePr>
        <p:xfrm>
          <a:off x="7488825" y="2394951"/>
          <a:ext cx="1231900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1900">
                  <a:extLst>
                    <a:ext uri="{9D8B030D-6E8A-4147-A177-3AD203B41FA5}">
                      <a16:colId xmlns:a16="http://schemas.microsoft.com/office/drawing/2014/main" val="3488890567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067225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068097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35986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86951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TEFANA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81287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27" y="218645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5405890" y="3295875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1219277-EF96-9DCC-AC84-FED6DBEF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1" y="1314363"/>
            <a:ext cx="4861869" cy="234448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D615566-5160-01D5-E143-7FDCF72B3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549" y="1314363"/>
            <a:ext cx="4763430" cy="250460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C793EE0-1639-76EE-43EA-B98A2265C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21" y="3883516"/>
            <a:ext cx="4880085" cy="271041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F25B246-39F3-1DD6-D314-CD1506392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549" y="3979682"/>
            <a:ext cx="4763430" cy="27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6722" y="248386"/>
            <a:ext cx="10133966" cy="6472708"/>
            <a:chOff x="1466722" y="248386"/>
            <a:chExt cx="10133966" cy="647270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6722" y="248386"/>
              <a:ext cx="9808464" cy="60228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87228" y="6356604"/>
              <a:ext cx="1013460" cy="364490"/>
            </a:xfrm>
            <a:custGeom>
              <a:avLst/>
              <a:gdLst/>
              <a:ahLst/>
              <a:cxnLst/>
              <a:rect l="l" t="t" r="r" b="b"/>
              <a:pathLst>
                <a:path w="1013459" h="364490">
                  <a:moveTo>
                    <a:pt x="506729" y="0"/>
                  </a:moveTo>
                  <a:lnTo>
                    <a:pt x="437959" y="1662"/>
                  </a:lnTo>
                  <a:lnTo>
                    <a:pt x="372004" y="6505"/>
                  </a:lnTo>
                  <a:lnTo>
                    <a:pt x="309467" y="14311"/>
                  </a:lnTo>
                  <a:lnTo>
                    <a:pt x="250951" y="24863"/>
                  </a:lnTo>
                  <a:lnTo>
                    <a:pt x="197061" y="37945"/>
                  </a:lnTo>
                  <a:lnTo>
                    <a:pt x="148399" y="53340"/>
                  </a:lnTo>
                  <a:lnTo>
                    <a:pt x="105568" y="70829"/>
                  </a:lnTo>
                  <a:lnTo>
                    <a:pt x="69172" y="90198"/>
                  </a:lnTo>
                  <a:lnTo>
                    <a:pt x="18097" y="133702"/>
                  </a:lnTo>
                  <a:lnTo>
                    <a:pt x="0" y="182118"/>
                  </a:lnTo>
                  <a:lnTo>
                    <a:pt x="4624" y="206830"/>
                  </a:lnTo>
                  <a:lnTo>
                    <a:pt x="39814" y="253007"/>
                  </a:lnTo>
                  <a:lnTo>
                    <a:pt x="105568" y="293406"/>
                  </a:lnTo>
                  <a:lnTo>
                    <a:pt x="148399" y="310896"/>
                  </a:lnTo>
                  <a:lnTo>
                    <a:pt x="197061" y="326290"/>
                  </a:lnTo>
                  <a:lnTo>
                    <a:pt x="250952" y="339372"/>
                  </a:lnTo>
                  <a:lnTo>
                    <a:pt x="309467" y="349924"/>
                  </a:lnTo>
                  <a:lnTo>
                    <a:pt x="372004" y="357730"/>
                  </a:lnTo>
                  <a:lnTo>
                    <a:pt x="437959" y="362573"/>
                  </a:lnTo>
                  <a:lnTo>
                    <a:pt x="506729" y="364236"/>
                  </a:lnTo>
                  <a:lnTo>
                    <a:pt x="575500" y="362573"/>
                  </a:lnTo>
                  <a:lnTo>
                    <a:pt x="641455" y="357730"/>
                  </a:lnTo>
                  <a:lnTo>
                    <a:pt x="703992" y="349924"/>
                  </a:lnTo>
                  <a:lnTo>
                    <a:pt x="762507" y="339372"/>
                  </a:lnTo>
                  <a:lnTo>
                    <a:pt x="816398" y="326290"/>
                  </a:lnTo>
                  <a:lnTo>
                    <a:pt x="865060" y="310896"/>
                  </a:lnTo>
                  <a:lnTo>
                    <a:pt x="907891" y="293406"/>
                  </a:lnTo>
                  <a:lnTo>
                    <a:pt x="944287" y="274037"/>
                  </a:lnTo>
                  <a:lnTo>
                    <a:pt x="995362" y="230533"/>
                  </a:lnTo>
                  <a:lnTo>
                    <a:pt x="1013460" y="182118"/>
                  </a:lnTo>
                  <a:lnTo>
                    <a:pt x="1008835" y="157405"/>
                  </a:lnTo>
                  <a:lnTo>
                    <a:pt x="973645" y="111228"/>
                  </a:lnTo>
                  <a:lnTo>
                    <a:pt x="907891" y="70829"/>
                  </a:lnTo>
                  <a:lnTo>
                    <a:pt x="865060" y="53340"/>
                  </a:lnTo>
                  <a:lnTo>
                    <a:pt x="816398" y="37945"/>
                  </a:lnTo>
                  <a:lnTo>
                    <a:pt x="762507" y="24863"/>
                  </a:lnTo>
                  <a:lnTo>
                    <a:pt x="703992" y="14311"/>
                  </a:lnTo>
                  <a:lnTo>
                    <a:pt x="641455" y="6505"/>
                  </a:lnTo>
                  <a:lnTo>
                    <a:pt x="575500" y="1662"/>
                  </a:lnTo>
                  <a:lnTo>
                    <a:pt x="506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0587228" y="6356603"/>
            <a:ext cx="1013460" cy="364490"/>
          </a:xfrm>
          <a:custGeom>
            <a:avLst/>
            <a:gdLst/>
            <a:ahLst/>
            <a:cxnLst/>
            <a:rect l="l" t="t" r="r" b="b"/>
            <a:pathLst>
              <a:path w="1013459" h="364490">
                <a:moveTo>
                  <a:pt x="0" y="182118"/>
                </a:moveTo>
                <a:lnTo>
                  <a:pt x="18097" y="133702"/>
                </a:lnTo>
                <a:lnTo>
                  <a:pt x="69172" y="90198"/>
                </a:lnTo>
                <a:lnTo>
                  <a:pt x="105568" y="70829"/>
                </a:lnTo>
                <a:lnTo>
                  <a:pt x="148399" y="53340"/>
                </a:lnTo>
                <a:lnTo>
                  <a:pt x="197061" y="37945"/>
                </a:lnTo>
                <a:lnTo>
                  <a:pt x="250951" y="24863"/>
                </a:lnTo>
                <a:lnTo>
                  <a:pt x="309467" y="14311"/>
                </a:lnTo>
                <a:lnTo>
                  <a:pt x="372004" y="6505"/>
                </a:lnTo>
                <a:lnTo>
                  <a:pt x="437959" y="1662"/>
                </a:lnTo>
                <a:lnTo>
                  <a:pt x="506729" y="0"/>
                </a:lnTo>
                <a:lnTo>
                  <a:pt x="575500" y="1662"/>
                </a:lnTo>
                <a:lnTo>
                  <a:pt x="641455" y="6505"/>
                </a:lnTo>
                <a:lnTo>
                  <a:pt x="703992" y="14311"/>
                </a:lnTo>
                <a:lnTo>
                  <a:pt x="762507" y="24863"/>
                </a:lnTo>
                <a:lnTo>
                  <a:pt x="816398" y="37945"/>
                </a:lnTo>
                <a:lnTo>
                  <a:pt x="865060" y="53340"/>
                </a:lnTo>
                <a:lnTo>
                  <a:pt x="907891" y="70829"/>
                </a:lnTo>
                <a:lnTo>
                  <a:pt x="944287" y="90198"/>
                </a:lnTo>
                <a:lnTo>
                  <a:pt x="995362" y="133702"/>
                </a:lnTo>
                <a:lnTo>
                  <a:pt x="1013460" y="182118"/>
                </a:lnTo>
                <a:lnTo>
                  <a:pt x="1008835" y="206830"/>
                </a:lnTo>
                <a:lnTo>
                  <a:pt x="973645" y="253007"/>
                </a:lnTo>
                <a:lnTo>
                  <a:pt x="907891" y="293406"/>
                </a:lnTo>
                <a:lnTo>
                  <a:pt x="865060" y="310896"/>
                </a:lnTo>
                <a:lnTo>
                  <a:pt x="816398" y="326290"/>
                </a:lnTo>
                <a:lnTo>
                  <a:pt x="762507" y="339372"/>
                </a:lnTo>
                <a:lnTo>
                  <a:pt x="703992" y="349924"/>
                </a:lnTo>
                <a:lnTo>
                  <a:pt x="641455" y="357730"/>
                </a:lnTo>
                <a:lnTo>
                  <a:pt x="575500" y="362573"/>
                </a:lnTo>
                <a:lnTo>
                  <a:pt x="506729" y="364236"/>
                </a:lnTo>
                <a:lnTo>
                  <a:pt x="437959" y="362573"/>
                </a:lnTo>
                <a:lnTo>
                  <a:pt x="372004" y="357730"/>
                </a:lnTo>
                <a:lnTo>
                  <a:pt x="309467" y="349924"/>
                </a:lnTo>
                <a:lnTo>
                  <a:pt x="250952" y="339372"/>
                </a:lnTo>
                <a:lnTo>
                  <a:pt x="197061" y="326290"/>
                </a:lnTo>
                <a:lnTo>
                  <a:pt x="148399" y="310896"/>
                </a:lnTo>
                <a:lnTo>
                  <a:pt x="105568" y="293406"/>
                </a:lnTo>
                <a:lnTo>
                  <a:pt x="69172" y="274037"/>
                </a:lnTo>
                <a:lnTo>
                  <a:pt x="18097" y="230533"/>
                </a:lnTo>
                <a:lnTo>
                  <a:pt x="0" y="18211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80BC2-81A5-E85B-F410-85C45D4D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248" y="-159310"/>
            <a:ext cx="9259504" cy="1325563"/>
          </a:xfrm>
        </p:spPr>
        <p:txBody>
          <a:bodyPr/>
          <a:lstStyle/>
          <a:p>
            <a:r>
              <a:rPr lang="fr-FR" dirty="0"/>
              <a:t>Atelier Educatif </a:t>
            </a:r>
            <a:endParaRPr lang="fr-PF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2D469B45-1B33-C6C7-80C1-DFD973837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086" t="13108" r="36276" b="6543"/>
          <a:stretch/>
        </p:blipFill>
        <p:spPr>
          <a:xfrm>
            <a:off x="1199241" y="977152"/>
            <a:ext cx="3919606" cy="5599440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0DB5A7-DC7B-C33A-012A-434854A2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15A8437-5456-F9D8-AA87-721F82C2A5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22" t="14248" r="36029" b="7314"/>
          <a:stretch/>
        </p:blipFill>
        <p:spPr>
          <a:xfrm>
            <a:off x="6673704" y="977152"/>
            <a:ext cx="4128766" cy="566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614</TotalTime>
  <Words>396</Words>
  <Application>Microsoft Office PowerPoint</Application>
  <PresentationFormat>Grand écran</PresentationFormat>
  <Paragraphs>96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FTF</vt:lpstr>
      <vt:lpstr>Présentation PowerPoint</vt:lpstr>
      <vt:lpstr>FOOTBALL</vt:lpstr>
      <vt:lpstr>Les préconisations de Format pour un temps de jeu suffisant </vt:lpstr>
      <vt:lpstr>Présentation PowerPoint</vt:lpstr>
      <vt:lpstr>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37</cp:revision>
  <dcterms:created xsi:type="dcterms:W3CDTF">2022-09-26T20:04:09Z</dcterms:created>
  <dcterms:modified xsi:type="dcterms:W3CDTF">2023-01-16T20:17:15Z</dcterms:modified>
</cp:coreProperties>
</file>