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sldIdLst>
    <p:sldId id="256" r:id="rId2"/>
    <p:sldId id="315" r:id="rId3"/>
    <p:sldId id="316" r:id="rId4"/>
    <p:sldId id="319" r:id="rId5"/>
    <p:sldId id="320" r:id="rId6"/>
    <p:sldId id="318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7" d="100"/>
          <a:sy n="57" d="100"/>
        </p:scale>
        <p:origin x="1680" y="62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62585" cy="688503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01388" y="2248718"/>
            <a:ext cx="6252411" cy="2387600"/>
          </a:xfrm>
        </p:spPr>
        <p:txBody>
          <a:bodyPr anchor="b"/>
          <a:lstStyle>
            <a:lvl1pPr algn="ctr">
              <a:defRPr sz="6000"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20236" y="4700588"/>
            <a:ext cx="6233563" cy="1492201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18053" y="6356350"/>
            <a:ext cx="2743200" cy="365125"/>
          </a:xfrm>
        </p:spPr>
        <p:txBody>
          <a:bodyPr/>
          <a:lstStyle/>
          <a:p>
            <a:fld id="{1CD966EF-9EAD-4C4D-8C36-0DA6D498BCB5}" type="datetime1">
              <a:rPr lang="fr-FR" smtClean="0"/>
              <a:t>27/01/2023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404388" y="6356350"/>
            <a:ext cx="949411" cy="365125"/>
          </a:xfrm>
        </p:spPr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27247CF-781A-9347-A5C0-4A8313A7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253" y="6426200"/>
            <a:ext cx="70993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1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478E-8FF9-364C-A593-1D4C9537AC53}" type="datetime1">
              <a:rPr lang="fr-FR" smtClean="0"/>
              <a:t>27/01/2023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16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2076-7A8D-F948-B073-B34452EBFDF3}" type="datetime1">
              <a:rPr lang="fr-FR" smtClean="0"/>
              <a:t>27/01/2023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938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4433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7065" y="95618"/>
            <a:ext cx="9259504" cy="1325563"/>
          </a:xfrm>
        </p:spPr>
        <p:txBody>
          <a:bodyPr/>
          <a:lstStyle>
            <a:lvl1pPr algn="ctr">
              <a:defRPr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30969" y="1516799"/>
            <a:ext cx="10515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0E9B-4349-BE4E-8E79-A1C766EEF4DF}" type="datetime1">
              <a:rPr lang="fr-FR" smtClean="0"/>
              <a:t>27/01/2023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284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94362-3DC7-0E49-9B3E-3F8FE3C61A4D}" type="datetime1">
              <a:rPr lang="fr-FR" smtClean="0"/>
              <a:t>27/01/2023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39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B5A-EA76-854B-928D-D973F2027EAE}" type="datetime1">
              <a:rPr lang="fr-FR" smtClean="0"/>
              <a:t>27/01/2023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00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9EB6-50F5-EC43-80D7-58EBAD86409D}" type="datetime1">
              <a:rPr lang="fr-FR" smtClean="0"/>
              <a:t>27/01/2023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689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6DF6-CAD4-784C-A115-BDE2F033ECF5}" type="datetime1">
              <a:rPr lang="fr-FR" smtClean="0"/>
              <a:t>27/01/2023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254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E5B-AD60-6349-98A8-28194032819B}" type="datetime1">
              <a:rPr lang="fr-FR" smtClean="0"/>
              <a:t>27/01/2023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949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B326-67D2-764C-9185-D741A8D6D21F}" type="datetime1">
              <a:rPr lang="fr-FR" smtClean="0"/>
              <a:t>27/01/2023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03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DD0D-C191-EA4B-88D2-E9013A5853AF}" type="datetime1">
              <a:rPr lang="fr-FR" smtClean="0"/>
              <a:t>27/01/2023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01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1A474-434A-E244-B5B3-EB883DD5B20A}" type="datetime1">
              <a:rPr lang="fr-FR" smtClean="0"/>
              <a:t>27/01/2023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01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jfif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yohan.tristant@ftf.p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321418B7-D917-45A6-B86F-559980AD62C9}"/>
              </a:ext>
            </a:extLst>
          </p:cNvPr>
          <p:cNvSpPr txBox="1">
            <a:spLocks/>
          </p:cNvSpPr>
          <p:nvPr/>
        </p:nvSpPr>
        <p:spPr>
          <a:xfrm>
            <a:off x="4930589" y="2353972"/>
            <a:ext cx="7117976" cy="2616101"/>
          </a:xfrm>
          <a:prstGeom prst="rect">
            <a:avLst/>
          </a:prstGeom>
        </p:spPr>
        <p:txBody>
          <a:bodyPr vert="horz" wrap="square" lIns="0" tIns="889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09700" marR="1403350">
              <a:lnSpc>
                <a:spcPts val="4810"/>
              </a:lnSpc>
              <a:spcBef>
                <a:spcPts val="700"/>
              </a:spcBef>
            </a:pPr>
            <a:r>
              <a:rPr lang="pl-PL" sz="4400" spc="-145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pl-PL" sz="4400" spc="-110" dirty="0">
                <a:solidFill>
                  <a:srgbClr val="000000"/>
                </a:solidFill>
                <a:latin typeface="Calibri"/>
                <a:cs typeface="Calibri"/>
              </a:rPr>
              <a:t>ea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lang="pl-PL" sz="4400" spc="3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14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lang="pl-PL" sz="4400" spc="-45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endParaRPr lang="fr-FR" sz="4400" spc="-45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1409700" marR="1403350">
              <a:lnSpc>
                <a:spcPts val="4810"/>
              </a:lnSpc>
              <a:spcBef>
                <a:spcPts val="700"/>
              </a:spcBef>
            </a:pPr>
            <a:r>
              <a:rPr lang="fr-FR" sz="4400" spc="-45" dirty="0">
                <a:solidFill>
                  <a:srgbClr val="000000"/>
                </a:solidFill>
                <a:latin typeface="Calibri"/>
                <a:cs typeface="Calibri"/>
              </a:rPr>
              <a:t>FUTSAL</a:t>
            </a:r>
            <a:r>
              <a:rPr lang="pl-PL" sz="4400" spc="-45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fr-FR" sz="4400" spc="-55" dirty="0">
                <a:solidFill>
                  <a:srgbClr val="000000"/>
                </a:solidFill>
                <a:latin typeface="Calibri"/>
                <a:cs typeface="Calibri"/>
              </a:rPr>
              <a:t>11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lang="pl-PL" sz="4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fr-FR" sz="4400" spc="-75" dirty="0">
                <a:solidFill>
                  <a:srgbClr val="000000"/>
                </a:solidFill>
                <a:latin typeface="Calibri"/>
                <a:cs typeface="Calibri"/>
              </a:rPr>
              <a:t>13</a:t>
            </a:r>
            <a:endParaRPr lang="pl-PL" sz="4400" dirty="0">
              <a:latin typeface="Calibri"/>
              <a:cs typeface="Calibri"/>
            </a:endParaRPr>
          </a:p>
          <a:p>
            <a:pPr>
              <a:lnSpc>
                <a:spcPts val="4740"/>
              </a:lnSpc>
            </a:pP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Samedi</a:t>
            </a:r>
            <a:r>
              <a:rPr lang="pl-PL" sz="440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04 FEVRIER </a:t>
            </a:r>
            <a:r>
              <a:rPr lang="pl-PL" sz="4400" spc="-20" dirty="0">
                <a:solidFill>
                  <a:srgbClr val="000000"/>
                </a:solidFill>
                <a:latin typeface="Calibri"/>
                <a:cs typeface="Calibri"/>
              </a:rPr>
              <a:t>202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  <a:p>
            <a:pPr>
              <a:lnSpc>
                <a:spcPts val="4740"/>
              </a:lnSpc>
            </a:pP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Organisation Salle ROSSI</a:t>
            </a:r>
            <a:endParaRPr lang="pl-PL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612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4F4209D-1018-46B9-BC93-F8FB99981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E4D2A6-8F87-4CDD-B3FA-77354BF6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2</a:t>
            </a:fld>
            <a:endParaRPr lang="fr-FR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3BEF53C9-309F-493B-97A2-EDA8C3ACE78E}"/>
              </a:ext>
            </a:extLst>
          </p:cNvPr>
          <p:cNvSpPr txBox="1"/>
          <p:nvPr/>
        </p:nvSpPr>
        <p:spPr>
          <a:xfrm>
            <a:off x="10671513" y="5514850"/>
            <a:ext cx="6413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solidFill>
                  <a:srgbClr val="898989"/>
                </a:solidFill>
                <a:latin typeface="Calibri"/>
                <a:cs typeface="Calibri"/>
              </a:rPr>
              <a:t>3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D676D701-8C6C-4388-A873-4088717D3DB0}"/>
              </a:ext>
            </a:extLst>
          </p:cNvPr>
          <p:cNvGrpSpPr/>
          <p:nvPr/>
        </p:nvGrpSpPr>
        <p:grpSpPr>
          <a:xfrm>
            <a:off x="1665683" y="1957242"/>
            <a:ext cx="1800860" cy="2014220"/>
            <a:chOff x="366268" y="2842767"/>
            <a:chExt cx="1800860" cy="2014220"/>
          </a:xfrm>
        </p:grpSpPr>
        <p:pic>
          <p:nvPicPr>
            <p:cNvPr id="8" name="object 4">
              <a:extLst>
                <a:ext uri="{FF2B5EF4-FFF2-40B4-BE49-F238E27FC236}">
                  <a16:creationId xmlns:a16="http://schemas.microsoft.com/office/drawing/2014/main" id="{4B416FB1-4AA4-46B3-A87F-2FF951A40DE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8808" y="2847340"/>
              <a:ext cx="1795271" cy="2006600"/>
            </a:xfrm>
            <a:prstGeom prst="rect">
              <a:avLst/>
            </a:prstGeom>
          </p:spPr>
        </p:pic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852AA562-CFA2-4C6C-9C80-63632BEB467D}"/>
                </a:ext>
              </a:extLst>
            </p:cNvPr>
            <p:cNvSpPr/>
            <p:nvPr/>
          </p:nvSpPr>
          <p:spPr>
            <a:xfrm>
              <a:off x="368808" y="2845307"/>
              <a:ext cx="1795780" cy="2009139"/>
            </a:xfrm>
            <a:custGeom>
              <a:avLst/>
              <a:gdLst/>
              <a:ahLst/>
              <a:cxnLst/>
              <a:rect l="l" t="t" r="r" b="b"/>
              <a:pathLst>
                <a:path w="1795780" h="2009139">
                  <a:moveTo>
                    <a:pt x="0" y="0"/>
                  </a:moveTo>
                  <a:lnTo>
                    <a:pt x="897636" y="0"/>
                  </a:lnTo>
                  <a:lnTo>
                    <a:pt x="1795271" y="1004316"/>
                  </a:lnTo>
                  <a:lnTo>
                    <a:pt x="897636" y="2008632"/>
                  </a:lnTo>
                  <a:lnTo>
                    <a:pt x="0" y="2008632"/>
                  </a:lnTo>
                  <a:lnTo>
                    <a:pt x="0" y="0"/>
                  </a:lnTo>
                  <a:close/>
                </a:path>
              </a:pathLst>
            </a:custGeom>
            <a:ln w="4572">
              <a:solidFill>
                <a:srgbClr val="5B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6">
            <a:extLst>
              <a:ext uri="{FF2B5EF4-FFF2-40B4-BE49-F238E27FC236}">
                <a16:creationId xmlns:a16="http://schemas.microsoft.com/office/drawing/2014/main" id="{9F72819D-F410-4C92-AAA2-180214881AB5}"/>
              </a:ext>
            </a:extLst>
          </p:cNvPr>
          <p:cNvSpPr txBox="1"/>
          <p:nvPr/>
        </p:nvSpPr>
        <p:spPr>
          <a:xfrm>
            <a:off x="1443631" y="1165259"/>
            <a:ext cx="1894205" cy="249682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32740" marR="5080" indent="-320675">
              <a:lnSpc>
                <a:spcPts val="2140"/>
              </a:lnSpc>
              <a:spcBef>
                <a:spcPts val="365"/>
              </a:spcBef>
            </a:pPr>
            <a:r>
              <a:rPr sz="1950" b="1" spc="30" dirty="0">
                <a:solidFill>
                  <a:srgbClr val="FF0000"/>
                </a:solidFill>
                <a:latin typeface="Cambria"/>
                <a:cs typeface="Cambria"/>
              </a:rPr>
              <a:t>Organisation </a:t>
            </a:r>
            <a:r>
              <a:rPr sz="1950" b="1" spc="-35" dirty="0">
                <a:solidFill>
                  <a:srgbClr val="FF0000"/>
                </a:solidFill>
                <a:latin typeface="Cambria"/>
                <a:cs typeface="Cambria"/>
              </a:rPr>
              <a:t>de </a:t>
            </a:r>
            <a:r>
              <a:rPr sz="1950" b="1" spc="-4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5" dirty="0">
                <a:solidFill>
                  <a:srgbClr val="FF0000"/>
                </a:solidFill>
                <a:latin typeface="Cambria"/>
                <a:cs typeface="Cambria"/>
              </a:rPr>
              <a:t>la</a:t>
            </a:r>
            <a:r>
              <a:rPr sz="1950" b="1" spc="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0" dirty="0">
                <a:solidFill>
                  <a:srgbClr val="FF0000"/>
                </a:solidFill>
                <a:latin typeface="Cambria"/>
                <a:cs typeface="Cambria"/>
              </a:rPr>
              <a:t>Journée</a:t>
            </a:r>
            <a:endParaRPr sz="195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 dirty="0">
              <a:latin typeface="Cambria"/>
              <a:cs typeface="Cambria"/>
            </a:endParaRPr>
          </a:p>
          <a:p>
            <a:pPr marL="434340" marR="521334" indent="1270" algn="ctr">
              <a:lnSpc>
                <a:spcPct val="100400"/>
              </a:lnSpc>
            </a:pPr>
            <a:r>
              <a:rPr sz="2300" spc="5" dirty="0">
                <a:latin typeface="Calibri"/>
                <a:cs typeface="Calibri"/>
              </a:rPr>
              <a:t>Les 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40" dirty="0" err="1">
                <a:latin typeface="Calibri"/>
                <a:cs typeface="Calibri"/>
              </a:rPr>
              <a:t>E</a:t>
            </a:r>
            <a:r>
              <a:rPr sz="2300" spc="15" dirty="0" err="1">
                <a:latin typeface="Calibri"/>
                <a:cs typeface="Calibri"/>
              </a:rPr>
              <a:t>q</a:t>
            </a:r>
            <a:r>
              <a:rPr sz="2300" spc="-10" dirty="0" err="1">
                <a:latin typeface="Calibri"/>
                <a:cs typeface="Calibri"/>
              </a:rPr>
              <a:t>u</a:t>
            </a:r>
            <a:r>
              <a:rPr sz="2300" dirty="0" err="1">
                <a:latin typeface="Calibri"/>
                <a:cs typeface="Calibri"/>
              </a:rPr>
              <a:t>i</a:t>
            </a:r>
            <a:r>
              <a:rPr sz="2300" spc="-10" dirty="0" err="1">
                <a:latin typeface="Calibri"/>
                <a:cs typeface="Calibri"/>
              </a:rPr>
              <a:t>p</a:t>
            </a:r>
            <a:r>
              <a:rPr sz="2300" spc="10" dirty="0" err="1">
                <a:latin typeface="Calibri"/>
                <a:cs typeface="Calibri"/>
              </a:rPr>
              <a:t>e</a:t>
            </a:r>
            <a:r>
              <a:rPr sz="2300" dirty="0" err="1">
                <a:latin typeface="Calibri"/>
                <a:cs typeface="Calibri"/>
              </a:rPr>
              <a:t>s</a:t>
            </a:r>
            <a:r>
              <a:rPr sz="2300" dirty="0">
                <a:latin typeface="Calibri"/>
                <a:cs typeface="Calibri"/>
              </a:rPr>
              <a:t>  </a:t>
            </a:r>
            <a:r>
              <a:rPr sz="2300" spc="5" dirty="0">
                <a:latin typeface="Calibri"/>
                <a:cs typeface="Calibri"/>
              </a:rPr>
              <a:t>U</a:t>
            </a:r>
            <a:r>
              <a:rPr lang="fr-FR" sz="2300" spc="5" dirty="0">
                <a:latin typeface="Calibri"/>
                <a:cs typeface="Calibri"/>
              </a:rPr>
              <a:t>11</a:t>
            </a:r>
            <a:endParaRPr sz="2300" dirty="0">
              <a:latin typeface="Calibri"/>
              <a:cs typeface="Calibri"/>
            </a:endParaRPr>
          </a:p>
          <a:p>
            <a:pPr marR="87630" algn="ctr">
              <a:lnSpc>
                <a:spcPct val="100000"/>
              </a:lnSpc>
              <a:spcBef>
                <a:spcPts val="15"/>
              </a:spcBef>
            </a:pPr>
            <a:r>
              <a:rPr sz="2300" spc="5" dirty="0">
                <a:latin typeface="Calibri"/>
                <a:cs typeface="Calibri"/>
              </a:rPr>
              <a:t>U</a:t>
            </a:r>
            <a:r>
              <a:rPr lang="fr-FR" sz="2300" spc="5" dirty="0">
                <a:latin typeface="Calibri"/>
                <a:cs typeface="Calibri"/>
              </a:rPr>
              <a:t>13</a:t>
            </a:r>
            <a:endParaRPr sz="2300" dirty="0">
              <a:latin typeface="Calibri"/>
              <a:cs typeface="Calibri"/>
            </a:endParaRPr>
          </a:p>
        </p:txBody>
      </p:sp>
      <p:grpSp>
        <p:nvGrpSpPr>
          <p:cNvPr id="11" name="object 7">
            <a:extLst>
              <a:ext uri="{FF2B5EF4-FFF2-40B4-BE49-F238E27FC236}">
                <a16:creationId xmlns:a16="http://schemas.microsoft.com/office/drawing/2014/main" id="{DB5314C7-E3A0-49A7-8C5C-DC50ED985B6B}"/>
              </a:ext>
            </a:extLst>
          </p:cNvPr>
          <p:cNvGrpSpPr/>
          <p:nvPr/>
        </p:nvGrpSpPr>
        <p:grpSpPr>
          <a:xfrm>
            <a:off x="1456352" y="4171106"/>
            <a:ext cx="10045837" cy="1484341"/>
            <a:chOff x="195071" y="5056632"/>
            <a:chExt cx="9863328" cy="1414270"/>
          </a:xfrm>
        </p:grpSpPr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DD29D3AE-498C-41DD-8750-BDD4A41760A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071" y="6030467"/>
              <a:ext cx="9863328" cy="440435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1CAE52A5-3EA8-47ED-8450-58B1A1516A6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071" y="5056632"/>
              <a:ext cx="1836419" cy="917448"/>
            </a:xfrm>
            <a:prstGeom prst="rect">
              <a:avLst/>
            </a:prstGeom>
          </p:spPr>
        </p:pic>
      </p:grpSp>
      <p:sp>
        <p:nvSpPr>
          <p:cNvPr id="14" name="object 11">
            <a:extLst>
              <a:ext uri="{FF2B5EF4-FFF2-40B4-BE49-F238E27FC236}">
                <a16:creationId xmlns:a16="http://schemas.microsoft.com/office/drawing/2014/main" id="{DD3126BF-FAB1-4AF3-80BB-51EA3B4CD6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86070" y="544803"/>
            <a:ext cx="2767330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fr-FR" spc="5" dirty="0">
                <a:latin typeface="+mn-lt"/>
                <a:cs typeface="Arial"/>
              </a:rPr>
              <a:t>FUTSAL</a:t>
            </a:r>
            <a:endParaRPr dirty="0">
              <a:latin typeface="+mn-lt"/>
              <a:cs typeface="Arial"/>
            </a:endParaRPr>
          </a:p>
        </p:txBody>
      </p:sp>
      <p:grpSp>
        <p:nvGrpSpPr>
          <p:cNvPr id="15" name="object 13">
            <a:extLst>
              <a:ext uri="{FF2B5EF4-FFF2-40B4-BE49-F238E27FC236}">
                <a16:creationId xmlns:a16="http://schemas.microsoft.com/office/drawing/2014/main" id="{B5C80D8B-D15D-44D8-92DC-FF9B8C8D07C5}"/>
              </a:ext>
            </a:extLst>
          </p:cNvPr>
          <p:cNvGrpSpPr/>
          <p:nvPr/>
        </p:nvGrpSpPr>
        <p:grpSpPr>
          <a:xfrm>
            <a:off x="6869928" y="3649073"/>
            <a:ext cx="1024255" cy="451484"/>
            <a:chOff x="5426138" y="4534598"/>
            <a:chExt cx="1024255" cy="451484"/>
          </a:xfrm>
        </p:grpSpPr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1C0971CE-20D4-48D7-B200-8C6065DC204E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940308" y="440436"/>
                  </a:move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FCA182A5-B75D-42F3-8B85-CCF77CD60082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0" y="73151"/>
                  </a:move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0A6CD9A-3DC0-2825-83AF-B3F2AB316377}"/>
              </a:ext>
            </a:extLst>
          </p:cNvPr>
          <p:cNvGraphicFramePr>
            <a:graphicFrameLocks noGrp="1"/>
          </p:cNvGraphicFramePr>
          <p:nvPr/>
        </p:nvGraphicFramePr>
        <p:xfrm>
          <a:off x="1816100" y="-3676650"/>
          <a:ext cx="8191498" cy="2514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7167">
                  <a:extLst>
                    <a:ext uri="{9D8B030D-6E8A-4147-A177-3AD203B41FA5}">
                      <a16:colId xmlns:a16="http://schemas.microsoft.com/office/drawing/2014/main" val="105863196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028589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2027402177"/>
                    </a:ext>
                  </a:extLst>
                </a:gridCol>
                <a:gridCol w="1269019">
                  <a:extLst>
                    <a:ext uri="{9D8B030D-6E8A-4147-A177-3AD203B41FA5}">
                      <a16:colId xmlns:a16="http://schemas.microsoft.com/office/drawing/2014/main" val="2508211369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881274683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2599262"/>
                    </a:ext>
                  </a:extLst>
                </a:gridCol>
                <a:gridCol w="1296808">
                  <a:extLst>
                    <a:ext uri="{9D8B030D-6E8A-4147-A177-3AD203B41FA5}">
                      <a16:colId xmlns:a16="http://schemas.microsoft.com/office/drawing/2014/main" val="310235853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Lieu du</a:t>
                      </a:r>
                      <a:br>
                        <a:rPr lang="fr-FR" sz="1000" u="none" strike="noStrike">
                          <a:effectLst/>
                        </a:rPr>
                      </a:br>
                      <a:r>
                        <a:rPr lang="fr-FR" sz="1000" u="none" strike="noStrike">
                          <a:effectLst/>
                        </a:rPr>
                        <a:t>Plateau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1814241"/>
                  </a:ext>
                </a:extLst>
              </a:tr>
              <a:tr h="26670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SAMEDI 19 NOVEMBRE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582939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1182368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530516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7996665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1687759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617767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48522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HITIA'A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AS HITIA'A FC (1)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869662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97D5190B-3033-42B5-ADA8-79863B8374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50" y="9915525"/>
            <a:ext cx="558800" cy="6064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73CEF44-A205-47C9-BABE-A6CFC6ECB3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038" y="9934575"/>
            <a:ext cx="552450" cy="600075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954ACF4A-2CB2-32FB-B262-24D375CEB318}"/>
              </a:ext>
            </a:extLst>
          </p:cNvPr>
          <p:cNvSpPr txBox="1"/>
          <p:nvPr/>
        </p:nvSpPr>
        <p:spPr>
          <a:xfrm>
            <a:off x="4234032" y="141906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U11</a:t>
            </a:r>
            <a:endParaRPr lang="fr-PF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F428FD1-BDBC-607F-BF3B-A5AA86309297}"/>
              </a:ext>
            </a:extLst>
          </p:cNvPr>
          <p:cNvSpPr txBox="1"/>
          <p:nvPr/>
        </p:nvSpPr>
        <p:spPr>
          <a:xfrm>
            <a:off x="7543800" y="149742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U13</a:t>
            </a:r>
            <a:endParaRPr lang="fr-PF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EE60727-2C54-8023-5582-C2E58818D1FF}"/>
              </a:ext>
            </a:extLst>
          </p:cNvPr>
          <p:cNvSpPr txBox="1"/>
          <p:nvPr/>
        </p:nvSpPr>
        <p:spPr>
          <a:xfrm>
            <a:off x="4019550" y="3593638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8H30 / 10h30                                     </a:t>
            </a:r>
            <a:r>
              <a:rPr lang="fr-FR" b="1" dirty="0" err="1"/>
              <a:t>10H30</a:t>
            </a:r>
            <a:r>
              <a:rPr lang="fr-FR" b="1" dirty="0"/>
              <a:t> / 12H30</a:t>
            </a:r>
            <a:endParaRPr lang="fr-PF" b="1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5F6E86B-78B4-72B0-BC09-8D771B4D089B}"/>
              </a:ext>
            </a:extLst>
          </p:cNvPr>
          <p:cNvSpPr txBox="1"/>
          <p:nvPr/>
        </p:nvSpPr>
        <p:spPr>
          <a:xfrm>
            <a:off x="5523487" y="2127836"/>
            <a:ext cx="10134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</a:p>
          <a:p>
            <a:r>
              <a:rPr lang="fr-FR" dirty="0"/>
              <a:t>B  </a:t>
            </a:r>
          </a:p>
          <a:p>
            <a:r>
              <a:rPr lang="fr-FR" dirty="0"/>
              <a:t>C/D</a:t>
            </a:r>
          </a:p>
          <a:p>
            <a:r>
              <a:rPr lang="fr-FR" dirty="0"/>
              <a:t>E</a:t>
            </a:r>
          </a:p>
          <a:p>
            <a:r>
              <a:rPr lang="fr-FR" dirty="0"/>
              <a:t>F</a:t>
            </a:r>
          </a:p>
          <a:p>
            <a:endParaRPr lang="fr-FR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EC4E8A52-6285-BDE2-88DD-B370CBA3F5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7645" y="1813560"/>
            <a:ext cx="1501140" cy="172974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3880149D-7B13-F378-9EE1-B18F0DF90AC6}"/>
              </a:ext>
            </a:extLst>
          </p:cNvPr>
          <p:cNvSpPr txBox="1"/>
          <p:nvPr/>
        </p:nvSpPr>
        <p:spPr>
          <a:xfrm>
            <a:off x="8950108" y="2208644"/>
            <a:ext cx="10134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</a:p>
          <a:p>
            <a:r>
              <a:rPr lang="fr-FR" dirty="0"/>
              <a:t>B  </a:t>
            </a:r>
          </a:p>
          <a:p>
            <a:r>
              <a:rPr lang="fr-FR" dirty="0"/>
              <a:t>C/D</a:t>
            </a:r>
          </a:p>
          <a:p>
            <a:r>
              <a:rPr lang="fr-FR" dirty="0"/>
              <a:t>E</a:t>
            </a:r>
          </a:p>
          <a:p>
            <a:r>
              <a:rPr lang="fr-FR" dirty="0"/>
              <a:t>F</a:t>
            </a:r>
          </a:p>
          <a:p>
            <a:endParaRPr lang="fr-FR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2D3518B6-874A-97FA-0EEB-D0BAE06F0B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4798" y="1866760"/>
            <a:ext cx="1501140" cy="172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F3DFED-AF9B-1409-624E-C3FF2498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227" y="218645"/>
            <a:ext cx="9259504" cy="1325563"/>
          </a:xfrm>
        </p:spPr>
        <p:txBody>
          <a:bodyPr>
            <a:normAutofit/>
          </a:bodyPr>
          <a:lstStyle/>
          <a:p>
            <a:r>
              <a:rPr lang="fr-FR" sz="3200" dirty="0"/>
              <a:t>Les préconisations de Format pour un temps de jeu suffisant </a:t>
            </a:r>
            <a:endParaRPr lang="fr-PF" sz="32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68C7F66-E939-042F-0250-22CCE735B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3</a:t>
            </a:fld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21A1DDA-DECF-26CE-2269-32C94136E3C8}"/>
              </a:ext>
            </a:extLst>
          </p:cNvPr>
          <p:cNvSpPr txBox="1"/>
          <p:nvPr/>
        </p:nvSpPr>
        <p:spPr>
          <a:xfrm>
            <a:off x="5405890" y="3295875"/>
            <a:ext cx="1864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La Lettre correspond à celle en face de votre club diapo précédente </a:t>
            </a:r>
            <a:endParaRPr lang="fr-PF" sz="1600" b="1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D1219277-EF96-9DCC-AC84-FED6DBEF6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21" y="1314363"/>
            <a:ext cx="4861869" cy="2344482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FD615566-5160-01D5-E143-7FDCF72B3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0549" y="1314363"/>
            <a:ext cx="4763430" cy="2504602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0C793EE0-1639-76EE-43EA-B98A2265C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021" y="3883516"/>
            <a:ext cx="4880085" cy="2710417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2F25B246-39F3-1DD6-D314-CD15063921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0549" y="3979682"/>
            <a:ext cx="4763430" cy="274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1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8B643361-3ED7-6123-EC87-A9BF605540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926" t="49010" r="29556" b="7932"/>
          <a:stretch/>
        </p:blipFill>
        <p:spPr>
          <a:xfrm>
            <a:off x="2052917" y="831396"/>
            <a:ext cx="8786450" cy="5524954"/>
          </a:xfr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CE78F2C-E2FB-BE2B-FC01-0E0053F11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689DAED-2B37-E9F0-6657-9681F819A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931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AEEE68F7-641F-6736-FF26-E47AD9DF4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245" t="17488" r="29208" b="43986"/>
          <a:stretch/>
        </p:blipFill>
        <p:spPr>
          <a:xfrm>
            <a:off x="2460812" y="1002833"/>
            <a:ext cx="8407253" cy="4852334"/>
          </a:xfr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D5F11FA-798D-0C83-C3DE-1CB2C4D9B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C308909-4A8D-3F13-C719-92FDC4578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051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19759A-358B-4B0A-58DC-D60D7F34E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Informations complémentaires </a:t>
            </a:r>
            <a:endParaRPr lang="fr-PF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4F29A9-D726-79DE-B323-3DA5CA9AF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859" y="1794704"/>
            <a:ext cx="10785957" cy="4351338"/>
          </a:xfrm>
        </p:spPr>
        <p:txBody>
          <a:bodyPr>
            <a:normAutofit/>
          </a:bodyPr>
          <a:lstStyle/>
          <a:p>
            <a:r>
              <a:rPr lang="fr-FR" sz="2400" dirty="0"/>
              <a:t>Les feuilles de matchs sont à retourner à la FTF à l’adresse mail suivante : </a:t>
            </a:r>
            <a:r>
              <a:rPr lang="fr-FR" sz="2400" b="1" dirty="0">
                <a:hlinkClick r:id="rId2"/>
              </a:rPr>
              <a:t>yohan.tristant@ftf.pf</a:t>
            </a:r>
            <a:r>
              <a:rPr lang="fr-FR" sz="2400" b="1" dirty="0"/>
              <a:t> avant mardi 12H de la semaine qui suit le festival </a:t>
            </a:r>
          </a:p>
          <a:p>
            <a:endParaRPr lang="fr-FR" b="1" dirty="0"/>
          </a:p>
          <a:p>
            <a:r>
              <a:rPr lang="fr-FR" sz="2400" dirty="0"/>
              <a:t>Obligation de présenter ses licences au club recevant à votre arrivée sur le festival </a:t>
            </a:r>
          </a:p>
          <a:p>
            <a:endParaRPr lang="fr-FR" sz="2400" dirty="0"/>
          </a:p>
          <a:p>
            <a:r>
              <a:rPr lang="fr-FR" sz="2400" dirty="0"/>
              <a:t>Protèges Tibias obligatoires !</a:t>
            </a:r>
          </a:p>
          <a:p>
            <a:endParaRPr lang="fr-FR" sz="2400" dirty="0"/>
          </a:p>
          <a:p>
            <a:r>
              <a:rPr lang="fr-FR" sz="2400" dirty="0"/>
              <a:t>Respect du temps de jeu par équipes et par joueurs !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72E7B4D-1BB8-2F56-8F51-0BB1496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970715-99B8-C175-3CA5-F30825FF0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469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TF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TF" id="{43B216E6-1BFC-48F5-BE4C-CC3402B025EC}" vid="{247E4FD4-A385-479D-B2C3-33FBBDB07D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FTF</Template>
  <TotalTime>632</TotalTime>
  <Words>406</Words>
  <Application>Microsoft Office PowerPoint</Application>
  <PresentationFormat>Grand écran</PresentationFormat>
  <Paragraphs>88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FTF</vt:lpstr>
      <vt:lpstr>Présentation PowerPoint</vt:lpstr>
      <vt:lpstr>FUTSAL</vt:lpstr>
      <vt:lpstr>Les préconisations de Format pour un temps de jeu suffisant </vt:lpstr>
      <vt:lpstr>Présentation PowerPoint</vt:lpstr>
      <vt:lpstr>Présentation PowerPoint</vt:lpstr>
      <vt:lpstr>Informations complémentaires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Kevin Barbe</dc:creator>
  <cp:lastModifiedBy>Yohan</cp:lastModifiedBy>
  <cp:revision>44</cp:revision>
  <dcterms:created xsi:type="dcterms:W3CDTF">2022-09-26T20:04:09Z</dcterms:created>
  <dcterms:modified xsi:type="dcterms:W3CDTF">2023-01-27T10:46:25Z</dcterms:modified>
</cp:coreProperties>
</file>