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319" r:id="rId5"/>
    <p:sldId id="320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27/01/2023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930589" y="2353972"/>
            <a:ext cx="7117976" cy="2616101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endParaRPr lang="fr-FR" sz="4400" spc="-45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fr-FR" sz="4400" spc="-45" dirty="0">
                <a:solidFill>
                  <a:srgbClr val="000000"/>
                </a:solidFill>
                <a:latin typeface="Calibri"/>
                <a:cs typeface="Calibri"/>
              </a:rPr>
              <a:t>FUTSAL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04 FEVRIER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Salle POHEROA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64339" y="159618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568628" y="163367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166172" y="3812062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                                     </a:t>
            </a:r>
            <a:r>
              <a:rPr lang="fr-FR" b="1" dirty="0" err="1"/>
              <a:t>10H30</a:t>
            </a:r>
            <a:r>
              <a:rPr lang="fr-FR" b="1" dirty="0"/>
              <a:t> / 12H30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72424" y="2297089"/>
            <a:ext cx="1013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 / C 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E/F</a:t>
            </a:r>
          </a:p>
          <a:p>
            <a:r>
              <a:rPr lang="fr-FR" dirty="0"/>
              <a:t>G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728206" y="2336740"/>
            <a:ext cx="1013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 / C 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E/F</a:t>
            </a:r>
          </a:p>
          <a:p>
            <a:r>
              <a:rPr lang="fr-FR" dirty="0"/>
              <a:t>G</a:t>
            </a:r>
          </a:p>
          <a:p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7C42E0B-EA3D-4B63-A07D-5285FB4ED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909" y="1969981"/>
            <a:ext cx="1242060" cy="172974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E24A6E5-F654-CA86-DECD-C554CB01D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7198" y="2047518"/>
            <a:ext cx="1242060" cy="17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B643361-3ED7-6123-EC87-A9BF60554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26" t="49010" r="29556" b="7932"/>
          <a:stretch/>
        </p:blipFill>
        <p:spPr>
          <a:xfrm>
            <a:off x="2052917" y="831396"/>
            <a:ext cx="8786450" cy="5524954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E78F2C-E2FB-BE2B-FC01-0E0053F1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89DAED-2B37-E9F0-6657-9681F819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93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EEE68F7-641F-6736-FF26-E47AD9DF4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45" t="17488" r="29208" b="43986"/>
          <a:stretch/>
        </p:blipFill>
        <p:spPr>
          <a:xfrm>
            <a:off x="2460812" y="1002833"/>
            <a:ext cx="8407253" cy="4852334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5F11FA-798D-0C83-C3DE-1CB2C4D9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308909-4A8D-3F13-C719-92FDC457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05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623</TotalTime>
  <Words>410</Words>
  <Application>Microsoft Office PowerPoint</Application>
  <PresentationFormat>Grand écran</PresentationFormat>
  <Paragraphs>88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Présentation PowerPoint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39</cp:revision>
  <dcterms:created xsi:type="dcterms:W3CDTF">2022-09-26T20:04:09Z</dcterms:created>
  <dcterms:modified xsi:type="dcterms:W3CDTF">2023-01-27T10:27:59Z</dcterms:modified>
</cp:coreProperties>
</file>