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319" r:id="rId5"/>
    <p:sldId id="320" r:id="rId6"/>
    <p:sldId id="31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4930589" y="2353972"/>
            <a:ext cx="7117976" cy="2616101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endParaRPr lang="fr-FR" sz="4400" spc="-45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fr-FR" sz="4400" spc="-45" dirty="0">
                <a:solidFill>
                  <a:srgbClr val="000000"/>
                </a:solidFill>
                <a:latin typeface="Calibri"/>
                <a:cs typeface="Calibri"/>
              </a:rPr>
              <a:t>FUTSAL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55" dirty="0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75" dirty="0">
                <a:solidFill>
                  <a:srgbClr val="000000"/>
                </a:solidFill>
                <a:latin typeface="Calibri"/>
                <a:cs typeface="Calibri"/>
              </a:rPr>
              <a:t>13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04 FEVRIER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Salle AS HITIA’A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 err="1">
                <a:latin typeface="Calibri"/>
                <a:cs typeface="Calibri"/>
              </a:rPr>
              <a:t>E</a:t>
            </a:r>
            <a:r>
              <a:rPr sz="2300" spc="15" dirty="0" err="1">
                <a:latin typeface="Calibri"/>
                <a:cs typeface="Calibri"/>
              </a:rPr>
              <a:t>q</a:t>
            </a:r>
            <a:r>
              <a:rPr sz="2300" spc="-10" dirty="0" err="1">
                <a:latin typeface="Calibri"/>
                <a:cs typeface="Calibri"/>
              </a:rPr>
              <a:t>u</a:t>
            </a:r>
            <a:r>
              <a:rPr sz="2300" dirty="0" err="1">
                <a:latin typeface="Calibri"/>
                <a:cs typeface="Calibri"/>
              </a:rPr>
              <a:t>i</a:t>
            </a:r>
            <a:r>
              <a:rPr sz="2300" spc="-10" dirty="0" err="1">
                <a:latin typeface="Calibri"/>
                <a:cs typeface="Calibri"/>
              </a:rPr>
              <a:t>p</a:t>
            </a:r>
            <a:r>
              <a:rPr sz="2300" spc="10" dirty="0" err="1">
                <a:latin typeface="Calibri"/>
                <a:cs typeface="Calibri"/>
              </a:rPr>
              <a:t>e</a:t>
            </a:r>
            <a:r>
              <a:rPr sz="2300" dirty="0" err="1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  </a:t>
            </a: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11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13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544803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fr-FR" spc="5" dirty="0">
                <a:latin typeface="+mn-lt"/>
                <a:cs typeface="Arial"/>
              </a:rPr>
              <a:t>FUTSAL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364339" y="159618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U11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568628" y="163367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U13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019550" y="348559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                                     </a:t>
            </a:r>
            <a:r>
              <a:rPr lang="fr-FR" b="1" dirty="0" err="1"/>
              <a:t>10H30</a:t>
            </a:r>
            <a:r>
              <a:rPr lang="fr-FR" b="1" dirty="0"/>
              <a:t> / 12H30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540260" y="2272862"/>
            <a:ext cx="1013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  </a:t>
            </a:r>
          </a:p>
          <a:p>
            <a:r>
              <a:rPr lang="fr-FR" dirty="0"/>
              <a:t>C</a:t>
            </a:r>
          </a:p>
          <a:p>
            <a:r>
              <a:rPr lang="fr-FR" dirty="0"/>
              <a:t>D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236924C-3FA9-7BB8-39A5-515D689CE016}"/>
              </a:ext>
            </a:extLst>
          </p:cNvPr>
          <p:cNvSpPr txBox="1"/>
          <p:nvPr/>
        </p:nvSpPr>
        <p:spPr>
          <a:xfrm>
            <a:off x="8727999" y="2255475"/>
            <a:ext cx="1013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  </a:t>
            </a:r>
          </a:p>
          <a:p>
            <a:r>
              <a:rPr lang="fr-FR" dirty="0"/>
              <a:t>C</a:t>
            </a:r>
          </a:p>
          <a:p>
            <a:r>
              <a:rPr lang="fr-FR" dirty="0"/>
              <a:t>D</a:t>
            </a:r>
          </a:p>
          <a:p>
            <a:endParaRPr lang="fr-FR" dirty="0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962EF3F4-1EF5-266E-7CF1-1A8266494B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256" y="1974581"/>
            <a:ext cx="1424940" cy="146304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9EABACCB-C059-B208-7AD1-E8900B7A19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3059" y="1954754"/>
            <a:ext cx="142494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227" y="218645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5405890" y="3295875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1219277-EF96-9DCC-AC84-FED6DBEF6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21" y="1314363"/>
            <a:ext cx="4861869" cy="234448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D615566-5160-01D5-E143-7FDCF72B3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549" y="1314363"/>
            <a:ext cx="4763430" cy="250460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C793EE0-1639-76EE-43EA-B98A2265C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21" y="3883516"/>
            <a:ext cx="4880085" cy="271041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F25B246-39F3-1DD6-D314-CD1506392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549" y="3979682"/>
            <a:ext cx="4763430" cy="27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8B643361-3ED7-6123-EC87-A9BF60554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926" t="49010" r="29556" b="7932"/>
          <a:stretch/>
        </p:blipFill>
        <p:spPr>
          <a:xfrm>
            <a:off x="2052917" y="831396"/>
            <a:ext cx="8786450" cy="5524954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CE78F2C-E2FB-BE2B-FC01-0E0053F11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89DAED-2B37-E9F0-6657-9681F819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931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AEEE68F7-641F-6736-FF26-E47AD9DF4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245" t="17488" r="29208" b="43986"/>
          <a:stretch/>
        </p:blipFill>
        <p:spPr>
          <a:xfrm>
            <a:off x="2460812" y="1002833"/>
            <a:ext cx="8407253" cy="4852334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D5F11FA-798D-0C83-C3DE-1CB2C4D9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308909-4A8D-3F13-C719-92FDC4578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05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632</TotalTime>
  <Words>401</Words>
  <Application>Microsoft Office PowerPoint</Application>
  <PresentationFormat>Grand écran</PresentationFormat>
  <Paragraphs>86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FTF</vt:lpstr>
      <vt:lpstr>Présentation PowerPoint</vt:lpstr>
      <vt:lpstr>FUTSAL</vt:lpstr>
      <vt:lpstr>Les préconisations de Format pour un temps de jeu suffisant </vt:lpstr>
      <vt:lpstr>Présentation PowerPoint</vt:lpstr>
      <vt:lpstr>Présentation PowerPoint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45</cp:revision>
  <dcterms:created xsi:type="dcterms:W3CDTF">2022-09-26T20:04:09Z</dcterms:created>
  <dcterms:modified xsi:type="dcterms:W3CDTF">2023-01-27T10:42:01Z</dcterms:modified>
</cp:coreProperties>
</file>