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RMiYfMbbu9xKBr0XTdzOUvDq2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492b9738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492b9738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8492b9738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262585" cy="68850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  <a:defRPr sz="6000" b="1" i="0">
                <a:solidFill>
                  <a:srgbClr val="FF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4180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10404388" y="6356350"/>
            <a:ext cx="9494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1253" y="6426200"/>
            <a:ext cx="7099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2144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  <a:defRPr b="1" i="0">
                <a:solidFill>
                  <a:srgbClr val="FF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1130969" y="151679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Une image contenant signe, arrêt, rouge, assis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7297" y="2226477"/>
            <a:ext cx="5334893" cy="262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82565" y="301026"/>
            <a:ext cx="3670835" cy="18032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8610600" y="62801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pic>
        <p:nvPicPr>
          <p:cNvPr id="97" name="Google Shape;97;p2" descr="Enfa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5094" y="240904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2650435" y="2954111"/>
            <a:ext cx="936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rgbClr val="ED41BC"/>
                </a:solidFill>
                <a:latin typeface="Calibri"/>
                <a:ea typeface="Calibri"/>
                <a:cs typeface="Calibri"/>
                <a:sym typeface="Calibri"/>
              </a:rPr>
              <a:t>Ateliers ludiques sur le terrain, défis, exercice de motricité, animations, cadeaux</a:t>
            </a:r>
            <a:endParaRPr sz="2000" b="1" dirty="0">
              <a:solidFill>
                <a:srgbClr val="ED41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192696" y="3112530"/>
            <a:ext cx="123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Filles de 5 à 12 ans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 descr="Famille avec deux enfan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8537" y="43365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2663687" y="4593710"/>
            <a:ext cx="936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ED41BC"/>
                </a:solidFill>
                <a:latin typeface="Calibri"/>
                <a:ea typeface="Calibri"/>
                <a:cs typeface="Calibri"/>
                <a:sym typeface="Calibri"/>
              </a:rPr>
              <a:t>Match parents/enfants , stand photo, moment en famille autour du football</a:t>
            </a:r>
            <a:endParaRPr sz="2000" b="1">
              <a:solidFill>
                <a:srgbClr val="ED41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192696" y="5042584"/>
            <a:ext cx="123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tous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679860" y="1467761"/>
            <a:ext cx="883228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Cette opération vise à promouvoir le développement du football féminin en  mobilisant </a:t>
            </a:r>
            <a:r>
              <a:rPr lang="fr-FR" sz="4000" dirty="0">
                <a:solidFill>
                  <a:srgbClr val="555555"/>
                </a:solidFill>
                <a:latin typeface="tahoma" panose="020B0604030504040204" pitchFamily="34" charset="0"/>
              </a:rPr>
              <a:t>toutes les personnes </a:t>
            </a:r>
            <a:r>
              <a:rPr lang="fr-FR" sz="4000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qui nous entourent au quotidien (</a:t>
            </a:r>
            <a:r>
              <a:rPr lang="fr-FR" sz="4000" dirty="0">
                <a:solidFill>
                  <a:srgbClr val="555555"/>
                </a:solidFill>
                <a:latin typeface="tahoma" panose="020B0604030504040204" pitchFamily="34" charset="0"/>
              </a:rPr>
              <a:t>familles, amis). Ce dispositif oblige chaque joueuse licenciée à venir accompagnée et de partager tous ensemble cette passion.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283464" y="373521"/>
            <a:ext cx="273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Objectifs 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fr-FR"/>
              <a:t>Activités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www.ftf.pf  //  www.facebook.com/tahitifootball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pic>
        <p:nvPicPr>
          <p:cNvPr id="116" name="Google Shape;11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62749" y="1865588"/>
            <a:ext cx="4883819" cy="364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978" y="1865588"/>
            <a:ext cx="4928149" cy="364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1754155" y="5513254"/>
            <a:ext cx="31724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7618454" y="5557551"/>
            <a:ext cx="31724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CIBLE GEANTE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492b9738f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126" name="Google Shape;126;g18492b9738f_1_0"/>
          <p:cNvPicPr preferRelativeResize="0"/>
          <p:nvPr/>
        </p:nvPicPr>
        <p:blipFill>
          <a:blip r:embed="rId3"/>
          <a:srcRect/>
          <a:stretch/>
        </p:blipFill>
        <p:spPr>
          <a:xfrm>
            <a:off x="955978" y="2043933"/>
            <a:ext cx="4928149" cy="328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8492b9738f_1_0"/>
          <p:cNvPicPr preferRelativeResize="0"/>
          <p:nvPr/>
        </p:nvPicPr>
        <p:blipFill>
          <a:blip r:embed="rId4"/>
          <a:srcRect/>
          <a:stretch/>
        </p:blipFill>
        <p:spPr>
          <a:xfrm>
            <a:off x="6211078" y="2046234"/>
            <a:ext cx="4928149" cy="328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8492b9738f_1_0"/>
          <p:cNvSpPr txBox="1"/>
          <p:nvPr/>
        </p:nvSpPr>
        <p:spPr>
          <a:xfrm>
            <a:off x="1277750" y="5803625"/>
            <a:ext cx="41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Calibri"/>
                <a:ea typeface="Calibri"/>
                <a:cs typeface="Calibri"/>
                <a:sym typeface="Calibri"/>
              </a:rPr>
              <a:t>MATCHS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8492b9738f_1_0"/>
          <p:cNvSpPr txBox="1"/>
          <p:nvPr/>
        </p:nvSpPr>
        <p:spPr>
          <a:xfrm>
            <a:off x="6613700" y="5803625"/>
            <a:ext cx="41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latin typeface="Calibri"/>
                <a:ea typeface="Calibri"/>
                <a:cs typeface="Calibri"/>
                <a:sym typeface="Calibri"/>
              </a:rPr>
              <a:t>MAQUILLAGES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8492b9738f_1_0"/>
          <p:cNvSpPr txBox="1">
            <a:spLocks noGrp="1"/>
          </p:cNvSpPr>
          <p:nvPr>
            <p:ph type="title"/>
          </p:nvPr>
        </p:nvSpPr>
        <p:spPr>
          <a:xfrm>
            <a:off x="2094300" y="243736"/>
            <a:ext cx="925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fr-FR" dirty="0"/>
              <a:t>Activités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fr-FR"/>
              <a:t>Ateliers de sensibilisation </a:t>
            </a:r>
            <a:endParaRPr/>
          </a:p>
        </p:txBody>
      </p:sp>
      <p:pic>
        <p:nvPicPr>
          <p:cNvPr id="136" name="Google Shape;136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88422" y="2001255"/>
            <a:ext cx="5703578" cy="380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www.ftf.pf  //  www.facebook.com/tahitifootball</a:t>
            </a:r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05" y="2001255"/>
            <a:ext cx="5703579" cy="380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8569" y="1324866"/>
            <a:ext cx="5127431" cy="5127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www.ftf.pf  //  www.facebook.com/tahitifootball</a:t>
            </a:r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2387600" y="95250"/>
            <a:ext cx="9258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fr-FR" dirty="0"/>
              <a:t>Ateliers relation sociale</a:t>
            </a:r>
            <a:endParaRPr dirty="0"/>
          </a:p>
        </p:txBody>
      </p:sp>
      <p:sp>
        <p:nvSpPr>
          <p:cNvPr id="148" name="Google Shape;148;p6"/>
          <p:cNvSpPr txBox="1"/>
          <p:nvPr/>
        </p:nvSpPr>
        <p:spPr>
          <a:xfrm>
            <a:off x="6375918" y="2316552"/>
            <a:ext cx="6096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de la fille dans la famille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de la femme dans la famille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L’égalité par le sport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DI-2017. Du 27.03 au 01.04.17- 26.09.16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157</Words>
  <Application>Microsoft Office PowerPoint</Application>
  <PresentationFormat>Grand écran</PresentationFormat>
  <Paragraphs>28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FDI-2017. Du 27.03 au 01.04.17- 26.09.16</vt:lpstr>
      <vt:lpstr>Présentation PowerPoint</vt:lpstr>
      <vt:lpstr>Présentation PowerPoint</vt:lpstr>
      <vt:lpstr>Présentation PowerPoint</vt:lpstr>
      <vt:lpstr>Activités</vt:lpstr>
      <vt:lpstr>Activités</vt:lpstr>
      <vt:lpstr>Ateliers de sensibilisation </vt:lpstr>
      <vt:lpstr>Ateliers relation sociale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Kucsera</dc:creator>
  <cp:lastModifiedBy>FTF Info</cp:lastModifiedBy>
  <cp:revision>4</cp:revision>
  <dcterms:created xsi:type="dcterms:W3CDTF">2016-09-02T02:42:05Z</dcterms:created>
  <dcterms:modified xsi:type="dcterms:W3CDTF">2022-11-14T05:57:05Z</dcterms:modified>
</cp:coreProperties>
</file>