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7561263" cy="10693400"/>
  <p:notesSz cx="7053263" cy="101869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3E"/>
    <a:srgbClr val="FF33CC"/>
    <a:srgbClr val="FF66FF"/>
    <a:srgbClr val="FFCCFF"/>
    <a:srgbClr val="CC00CC"/>
    <a:srgbClr val="FF99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5" autoAdjust="0"/>
    <p:restoredTop sz="94660"/>
  </p:normalViewPr>
  <p:slideViewPr>
    <p:cSldViewPr>
      <p:cViewPr varScale="1">
        <p:scale>
          <a:sx n="53" d="100"/>
          <a:sy n="53" d="100"/>
        </p:scale>
        <p:origin x="2458" y="29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034" cy="510157"/>
          </a:xfrm>
          <a:prstGeom prst="rect">
            <a:avLst/>
          </a:prstGeom>
        </p:spPr>
        <p:txBody>
          <a:bodyPr vert="horz" lIns="93239" tIns="46620" rIns="93239" bIns="466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95604" y="0"/>
            <a:ext cx="3056034" cy="510157"/>
          </a:xfrm>
          <a:prstGeom prst="rect">
            <a:avLst/>
          </a:prstGeom>
        </p:spPr>
        <p:txBody>
          <a:bodyPr vert="horz" lIns="93239" tIns="46620" rIns="93239" bIns="46620" rtlCol="0"/>
          <a:lstStyle>
            <a:lvl1pPr algn="r">
              <a:defRPr sz="1200"/>
            </a:lvl1pPr>
          </a:lstStyle>
          <a:p>
            <a:fld id="{DD0518CF-0D41-4B66-BE59-62C99F0E0737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676831"/>
            <a:ext cx="3056034" cy="510157"/>
          </a:xfrm>
          <a:prstGeom prst="rect">
            <a:avLst/>
          </a:prstGeom>
        </p:spPr>
        <p:txBody>
          <a:bodyPr vert="horz" lIns="93239" tIns="46620" rIns="93239" bIns="466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95604" y="9676831"/>
            <a:ext cx="3056034" cy="510157"/>
          </a:xfrm>
          <a:prstGeom prst="rect">
            <a:avLst/>
          </a:prstGeom>
        </p:spPr>
        <p:txBody>
          <a:bodyPr vert="horz" lIns="93239" tIns="46620" rIns="93239" bIns="46620" rtlCol="0" anchor="b"/>
          <a:lstStyle>
            <a:lvl1pPr algn="r">
              <a:defRPr sz="1200"/>
            </a:lvl1pPr>
          </a:lstStyle>
          <a:p>
            <a:fld id="{E3755632-DE36-4D11-BD8C-2FF2154BB1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8801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034" cy="510157"/>
          </a:xfrm>
          <a:prstGeom prst="rect">
            <a:avLst/>
          </a:prstGeom>
        </p:spPr>
        <p:txBody>
          <a:bodyPr vert="horz" lIns="93239" tIns="46620" rIns="93239" bIns="466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95604" y="0"/>
            <a:ext cx="3056034" cy="510157"/>
          </a:xfrm>
          <a:prstGeom prst="rect">
            <a:avLst/>
          </a:prstGeom>
        </p:spPr>
        <p:txBody>
          <a:bodyPr vert="horz" lIns="93239" tIns="46620" rIns="93239" bIns="46620" rtlCol="0"/>
          <a:lstStyle>
            <a:lvl1pPr algn="r">
              <a:defRPr sz="1200"/>
            </a:lvl1pPr>
          </a:lstStyle>
          <a:p>
            <a:fld id="{8AC6C0EE-C3A6-4503-99D2-9FF318A56C79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763588"/>
            <a:ext cx="2700337" cy="382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9" tIns="46620" rIns="93239" bIns="466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5489" y="4838416"/>
            <a:ext cx="5642286" cy="4584952"/>
          </a:xfrm>
          <a:prstGeom prst="rect">
            <a:avLst/>
          </a:prstGeom>
        </p:spPr>
        <p:txBody>
          <a:bodyPr vert="horz" lIns="93239" tIns="46620" rIns="93239" bIns="466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675217"/>
            <a:ext cx="3056034" cy="510157"/>
          </a:xfrm>
          <a:prstGeom prst="rect">
            <a:avLst/>
          </a:prstGeom>
        </p:spPr>
        <p:txBody>
          <a:bodyPr vert="horz" lIns="93239" tIns="46620" rIns="93239" bIns="466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95604" y="9675217"/>
            <a:ext cx="3056034" cy="510157"/>
          </a:xfrm>
          <a:prstGeom prst="rect">
            <a:avLst/>
          </a:prstGeom>
        </p:spPr>
        <p:txBody>
          <a:bodyPr vert="horz" lIns="93239" tIns="46620" rIns="93239" bIns="46620" rtlCol="0" anchor="b"/>
          <a:lstStyle>
            <a:lvl1pPr algn="r">
              <a:defRPr sz="1200"/>
            </a:lvl1pPr>
          </a:lstStyle>
          <a:p>
            <a:fld id="{E655C770-617A-4CDD-8920-2C1D95F56E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56774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1" y="7272614"/>
            <a:ext cx="756712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67095" y="2732760"/>
            <a:ext cx="6427074" cy="285307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67095" y="5631431"/>
            <a:ext cx="6427074" cy="1870650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113" y="7723011"/>
            <a:ext cx="7564376" cy="2981441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2309777"/>
            <a:ext cx="6805137" cy="6839022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659381" y="428236"/>
            <a:ext cx="1469807" cy="8720564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6"/>
            <a:ext cx="5229874" cy="87205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340" y="1652366"/>
            <a:ext cx="6427074" cy="28515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43729" y="4571299"/>
            <a:ext cx="3780632" cy="226854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007206" y="4686310"/>
            <a:ext cx="151225" cy="356447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853057" y="4686310"/>
            <a:ext cx="151225" cy="356447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309775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309775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5756"/>
            <a:ext cx="6805137" cy="1782233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435904"/>
            <a:ext cx="3340871" cy="1188156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841018" y="8435904"/>
            <a:ext cx="3342183" cy="1188156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78063" y="2252030"/>
            <a:ext cx="3340871" cy="6146230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2252030"/>
            <a:ext cx="3342183" cy="6146230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6126" y="7604196"/>
            <a:ext cx="6186754" cy="712893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654610" y="8349992"/>
            <a:ext cx="3286629" cy="1425787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56126" y="427736"/>
            <a:ext cx="6185113" cy="7128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562649" y="9991646"/>
            <a:ext cx="1587865" cy="570315"/>
          </a:xfrm>
        </p:spPr>
        <p:txBody>
          <a:bodyPr/>
          <a:lstStyle/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43696" y="8487675"/>
            <a:ext cx="5922989" cy="101076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9032" y="296209"/>
            <a:ext cx="7183200" cy="684377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621925" y="9991647"/>
            <a:ext cx="1943801" cy="569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9031" y="7585986"/>
            <a:ext cx="6677654" cy="87735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12854" y="9269697"/>
            <a:ext cx="4085450" cy="14361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01645" y="9260458"/>
            <a:ext cx="3051670" cy="145549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4996" y="9030065"/>
            <a:ext cx="2813407" cy="1685353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7638" y="9024585"/>
            <a:ext cx="2816049" cy="169083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7164439" y="7778271"/>
            <a:ext cx="151225" cy="356447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7010290" y="7778271"/>
            <a:ext cx="151225" cy="356447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12854" y="9269697"/>
            <a:ext cx="4085450" cy="14361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01645" y="9260458"/>
            <a:ext cx="3051670" cy="145549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4996" y="9030065"/>
            <a:ext cx="2813407" cy="1685353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7638" y="9024585"/>
            <a:ext cx="2816049" cy="169083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378063" y="2309775"/>
            <a:ext cx="6805137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562649" y="9991646"/>
            <a:ext cx="1587865" cy="57031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39FF41-D240-492F-9A8A-73D34939377E}" type="datetimeFigureOut">
              <a:rPr lang="fr-FR" smtClean="0"/>
              <a:pPr/>
              <a:t>07/06/2021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621925" y="9991647"/>
            <a:ext cx="1943801" cy="5693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150514" y="9991647"/>
            <a:ext cx="302451" cy="5693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8EB7ED-F362-4C80-A6C2-C32A42B114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608314"/>
              </p:ext>
            </p:extLst>
          </p:nvPr>
        </p:nvGraphicFramePr>
        <p:xfrm>
          <a:off x="265976" y="1546461"/>
          <a:ext cx="7020992" cy="78943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51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5437"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fr-FR" sz="2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fr-FR" sz="2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fr-FR" sz="2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fr-FR" sz="2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fr-FR" sz="2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fr-FR" sz="2000" b="0" dirty="0">
                          <a:latin typeface="Century Gothic" panose="020B0502020202020204" pitchFamily="34" charset="0"/>
                        </a:rPr>
                        <a:t>PHOTO DE L’EQUIPE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Club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Equipe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Entraineur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Dirigeants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Présentation de ton équipe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Retour sur la saison Football :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Valeurs de ton Groupe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Résultat  Challenge Football  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Résultat Beach Soccer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265976" y="9498886"/>
            <a:ext cx="7093000" cy="1371311"/>
            <a:chOff x="109745748" y="111653834"/>
            <a:chExt cx="4391096" cy="815522"/>
          </a:xfrm>
        </p:grpSpPr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43409" y="111653834"/>
              <a:ext cx="4125449" cy="602460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ctr" rotWithShape="0">
                <a:srgbClr val="000000">
                  <a:alpha val="6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109745748" y="112204852"/>
              <a:ext cx="816745" cy="257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PLAISIR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110659043" y="112211904"/>
              <a:ext cx="816745" cy="257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RESPECT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111333740" y="112211904"/>
              <a:ext cx="1091952" cy="204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ENGAGEMENT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112202643" y="112213730"/>
              <a:ext cx="1091952" cy="204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TOLERANCE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113044892" y="112214971"/>
              <a:ext cx="1091952" cy="204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SOLIDARITE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-17897" y="103361"/>
            <a:ext cx="7561263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FINALE COUPE DE POLYNESIE </a:t>
            </a:r>
          </a:p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U11 – U13 </a:t>
            </a:r>
          </a:p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Samedi 19 Juin 2021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6395</TotalTime>
  <Words>52</Words>
  <Application>Microsoft Office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1" baseType="lpstr">
      <vt:lpstr>Arial</vt:lpstr>
      <vt:lpstr>Arial Narrow</vt:lpstr>
      <vt:lpstr>Calibri</vt:lpstr>
      <vt:lpstr>Century Gothic</vt:lpstr>
      <vt:lpstr>Eras Light ITC</vt:lpstr>
      <vt:lpstr>Lucida Sans Unicode</vt:lpstr>
      <vt:lpstr>Verdana</vt:lpstr>
      <vt:lpstr>Wingdings 2</vt:lpstr>
      <vt:lpstr>Wingdings 3</vt:lpstr>
      <vt:lpstr>Rotonde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BEAULANDE Jérôme</dc:creator>
  <cp:lastModifiedBy>jerome.beaulande@ftf.pf</cp:lastModifiedBy>
  <cp:revision>675</cp:revision>
  <cp:lastPrinted>2016-06-07T13:20:15Z</cp:lastPrinted>
  <dcterms:created xsi:type="dcterms:W3CDTF">2015-02-24T15:35:34Z</dcterms:created>
  <dcterms:modified xsi:type="dcterms:W3CDTF">2021-06-07T21:42:43Z</dcterms:modified>
</cp:coreProperties>
</file>