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320" r:id="rId4"/>
    <p:sldId id="281" r:id="rId5"/>
    <p:sldId id="284" r:id="rId6"/>
    <p:sldId id="274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9" autoAdjust="0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04E8-1FC9-CE40-967D-F1426E8EF847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392ED-B3AC-7A48-87BA-02E77DF34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31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2585" cy="68850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01389" y="3424235"/>
            <a:ext cx="6252411" cy="2387600"/>
          </a:xfrm>
        </p:spPr>
        <p:txBody>
          <a:bodyPr anchor="b"/>
          <a:lstStyle>
            <a:lvl1pPr algn="ctr">
              <a:defRPr sz="6000"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6420" y="5765875"/>
            <a:ext cx="7142348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66EF-9EAD-4C4D-8C36-0DA6D498BCB5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478E-8FF9-364C-A593-1D4C9537AC5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6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2076-7A8D-F948-B073-B34452EBFDF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3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443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1325563"/>
          </a:xfrm>
        </p:spPr>
        <p:txBody>
          <a:bodyPr/>
          <a:lstStyle>
            <a:lvl1pPr algn="ctr">
              <a:defRPr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1516799"/>
            <a:ext cx="10515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0E9B-4349-BE4E-8E79-A1C766EEF4DF}" type="datetime1">
              <a:rPr lang="fr-FR" smtClean="0"/>
              <a:t>23/01/2020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/>
              <a:t>www.ftf.pf</a:t>
            </a:r>
            <a:r>
              <a:rPr lang="fr-FR" dirty="0"/>
              <a:t>  //  </a:t>
            </a:r>
            <a:r>
              <a:rPr lang="fr-FR" dirty="0" err="1"/>
              <a:t>www.facebook.com</a:t>
            </a:r>
            <a:r>
              <a:rPr lang="fr-FR" dirty="0"/>
              <a:t>/</a:t>
            </a:r>
            <a:r>
              <a:rPr lang="fr-FR" dirty="0" err="1"/>
              <a:t>tahitifootball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84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4362-3DC7-0E49-9B3E-3F8FE3C61A4D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9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CB5A-EA76-854B-928D-D973F2027EAE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EB6-50F5-EC43-80D7-58EBAD86409D}" type="datetime1">
              <a:rPr lang="fr-FR" smtClean="0"/>
              <a:t>23/01/2020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89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6DF6-CAD4-784C-A115-BDE2F033ECF5}" type="datetime1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54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AE5B-AD60-6349-98A8-28194032819B}" type="datetime1">
              <a:rPr lang="fr-FR" smtClean="0"/>
              <a:t>23/01/2020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49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B326-67D2-764C-9185-D741A8D6D21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DD0D-C191-EA4B-88D2-E9013A5853A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16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A474-434A-E244-B5B3-EB883DD5B20A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68914" y="5351965"/>
            <a:ext cx="9022838" cy="1119809"/>
          </a:xfrm>
        </p:spPr>
        <p:txBody>
          <a:bodyPr anchor="ctr">
            <a:normAutofit fontScale="90000"/>
          </a:bodyPr>
          <a:lstStyle/>
          <a:p>
            <a:r>
              <a:rPr lang="fr-FR" dirty="0">
                <a:latin typeface="Century" panose="02040604050505020304" pitchFamily="18" charset="0"/>
              </a:rPr>
              <a:t>Challenge </a:t>
            </a:r>
            <a:r>
              <a:rPr lang="fr-FR" dirty="0" err="1">
                <a:latin typeface="Century" panose="02040604050505020304" pitchFamily="18" charset="0"/>
              </a:rPr>
              <a:t>McDO</a:t>
            </a:r>
            <a:r>
              <a:rPr lang="fr-FR" dirty="0">
                <a:latin typeface="Century" panose="02040604050505020304" pitchFamily="18" charset="0"/>
              </a:rPr>
              <a:t> U13 </a:t>
            </a:r>
            <a:br>
              <a:rPr lang="fr-FR" dirty="0">
                <a:latin typeface="Century" panose="02040604050505020304" pitchFamily="18" charset="0"/>
              </a:rPr>
            </a:br>
            <a:r>
              <a:rPr lang="fr-FR" dirty="0">
                <a:latin typeface="Century" panose="02040604050505020304" pitchFamily="18" charset="0"/>
              </a:rPr>
              <a:t>Demie – Finale </a:t>
            </a:r>
          </a:p>
        </p:txBody>
      </p:sp>
      <p:pic>
        <p:nvPicPr>
          <p:cNvPr id="8" name="Image 7" descr="Une image contenant extérieur, herbe, jaune, pelle électrique&#10;&#10;Description générée avec un niveau de confiance très élevé">
            <a:extLst>
              <a:ext uri="{FF2B5EF4-FFF2-40B4-BE49-F238E27FC236}">
                <a16:creationId xmlns:a16="http://schemas.microsoft.com/office/drawing/2014/main" id="{4F88BDBC-1BF4-4941-A452-1D167E3D3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225" y="1462177"/>
            <a:ext cx="5053419" cy="3165894"/>
          </a:xfrm>
          <a:prstGeom prst="rect">
            <a:avLst/>
          </a:prstGeom>
          <a:effectLst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79033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581715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Century" panose="02040604050505020304" pitchFamily="18" charset="0"/>
              </a:rPr>
              <a:t>ZONE ET TERRAIN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897466"/>
            <a:ext cx="10515600" cy="596053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2</a:t>
            </a:fld>
            <a:endParaRPr lang="fr-F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10" y="875777"/>
            <a:ext cx="7926004" cy="511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3835400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3194340" y="10223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5363478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190417" y="14160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381925" y="145124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3920066" y="1819274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716467" y="1823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5394334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3190418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>
            <a:endCxn id="133" idx="2"/>
          </p:cNvCxnSpPr>
          <p:nvPr/>
        </p:nvCxnSpPr>
        <p:spPr>
          <a:xfrm>
            <a:off x="3431407" y="1544639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70002" y="1572683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U13</a:t>
            </a: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2624667" y="3471333"/>
            <a:ext cx="3589866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3470002" y="3167856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U13</a:t>
            </a:r>
          </a:p>
        </p:txBody>
      </p:sp>
      <p:sp>
        <p:nvSpPr>
          <p:cNvPr id="141" name="Rectangle à coins arrondis 140"/>
          <p:cNvSpPr/>
          <p:nvPr/>
        </p:nvSpPr>
        <p:spPr>
          <a:xfrm>
            <a:off x="3835400" y="5473437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3236139" y="56279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5423723" y="564038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3256100" y="52255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5393341" y="51913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6" name="Ellipse 145"/>
          <p:cNvSpPr/>
          <p:nvPr/>
        </p:nvSpPr>
        <p:spPr>
          <a:xfrm>
            <a:off x="3961865" y="485484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4758266" y="485907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5381925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232217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Rectangle à coins arrondis 165"/>
          <p:cNvSpPr/>
          <p:nvPr/>
        </p:nvSpPr>
        <p:spPr>
          <a:xfrm>
            <a:off x="7692646" y="5459943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à coins arrondis 166"/>
          <p:cNvSpPr/>
          <p:nvPr/>
        </p:nvSpPr>
        <p:spPr>
          <a:xfrm>
            <a:off x="7695364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Rectangle 167"/>
          <p:cNvSpPr/>
          <p:nvPr/>
        </p:nvSpPr>
        <p:spPr>
          <a:xfrm>
            <a:off x="7455867" y="1574060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U13</a:t>
            </a:r>
          </a:p>
        </p:txBody>
      </p:sp>
      <p:cxnSp>
        <p:nvCxnSpPr>
          <p:cNvPr id="170" name="Connecteur droit 169"/>
          <p:cNvCxnSpPr>
            <a:cxnSpLocks/>
          </p:cNvCxnSpPr>
          <p:nvPr/>
        </p:nvCxnSpPr>
        <p:spPr>
          <a:xfrm flipH="1">
            <a:off x="6250566" y="3454137"/>
            <a:ext cx="3737471" cy="1719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C5BE3A4-1804-46BA-A9C5-EC190D58245D}"/>
              </a:ext>
            </a:extLst>
          </p:cNvPr>
          <p:cNvSpPr/>
          <p:nvPr/>
        </p:nvSpPr>
        <p:spPr>
          <a:xfrm>
            <a:off x="7442213" y="3078166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U13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B2E9F0E1-629B-452D-AA7B-3FF1CBB806A5}"/>
              </a:ext>
            </a:extLst>
          </p:cNvPr>
          <p:cNvCxnSpPr/>
          <p:nvPr/>
        </p:nvCxnSpPr>
        <p:spPr>
          <a:xfrm>
            <a:off x="7332266" y="1533525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lipse 46">
            <a:extLst>
              <a:ext uri="{FF2B5EF4-FFF2-40B4-BE49-F238E27FC236}">
                <a16:creationId xmlns:a16="http://schemas.microsoft.com/office/drawing/2014/main" id="{FC406451-1B31-44D5-90F4-E6E1631ECD5E}"/>
              </a:ext>
            </a:extLst>
          </p:cNvPr>
          <p:cNvSpPr/>
          <p:nvPr/>
        </p:nvSpPr>
        <p:spPr>
          <a:xfrm>
            <a:off x="9240266" y="99165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CB4BDF98-D14F-4D58-A2D1-705C93748E04}"/>
              </a:ext>
            </a:extLst>
          </p:cNvPr>
          <p:cNvSpPr/>
          <p:nvPr/>
        </p:nvSpPr>
        <p:spPr>
          <a:xfrm>
            <a:off x="9217739" y="1402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95C3E1DD-EDAD-4D87-9796-052C77B80191}"/>
              </a:ext>
            </a:extLst>
          </p:cNvPr>
          <p:cNvSpPr/>
          <p:nvPr/>
        </p:nvSpPr>
        <p:spPr>
          <a:xfrm>
            <a:off x="7038647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D09D3-6E1E-4A09-86F1-6FFF890B5A6D}"/>
              </a:ext>
            </a:extLst>
          </p:cNvPr>
          <p:cNvSpPr/>
          <p:nvPr/>
        </p:nvSpPr>
        <p:spPr>
          <a:xfrm>
            <a:off x="7034724" y="14319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3A177081-D156-40F8-AC13-228C0779E892}"/>
              </a:ext>
            </a:extLst>
          </p:cNvPr>
          <p:cNvSpPr/>
          <p:nvPr/>
        </p:nvSpPr>
        <p:spPr>
          <a:xfrm>
            <a:off x="7763680" y="188203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DB8BA1E1-8E2F-42B5-A2D5-69F371ED244A}"/>
              </a:ext>
            </a:extLst>
          </p:cNvPr>
          <p:cNvSpPr/>
          <p:nvPr/>
        </p:nvSpPr>
        <p:spPr>
          <a:xfrm>
            <a:off x="7034032" y="1872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DDC2777-07F8-4ABF-B600-CE007040B052}"/>
              </a:ext>
            </a:extLst>
          </p:cNvPr>
          <p:cNvSpPr/>
          <p:nvPr/>
        </p:nvSpPr>
        <p:spPr>
          <a:xfrm>
            <a:off x="8606818" y="187218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DA434F95-832A-406E-8034-4AEC7EC70230}"/>
              </a:ext>
            </a:extLst>
          </p:cNvPr>
          <p:cNvSpPr/>
          <p:nvPr/>
        </p:nvSpPr>
        <p:spPr>
          <a:xfrm>
            <a:off x="9217739" y="185843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053072C0-3CEB-4C0C-BEB3-DB09DFCA5946}"/>
              </a:ext>
            </a:extLst>
          </p:cNvPr>
          <p:cNvSpPr/>
          <p:nvPr/>
        </p:nvSpPr>
        <p:spPr>
          <a:xfrm>
            <a:off x="7044859" y="5593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301BFC6-014B-48B5-A836-9534E1973900}"/>
              </a:ext>
            </a:extLst>
          </p:cNvPr>
          <p:cNvSpPr/>
          <p:nvPr/>
        </p:nvSpPr>
        <p:spPr>
          <a:xfrm>
            <a:off x="7064820" y="51911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3DE1B70A-00E1-47AF-A5A5-BF7612A4BA23}"/>
              </a:ext>
            </a:extLst>
          </p:cNvPr>
          <p:cNvSpPr/>
          <p:nvPr/>
        </p:nvSpPr>
        <p:spPr>
          <a:xfrm>
            <a:off x="9234305" y="560915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C8F3C1E2-944B-4B87-BD2E-7F7DD6AF3B6A}"/>
              </a:ext>
            </a:extLst>
          </p:cNvPr>
          <p:cNvSpPr/>
          <p:nvPr/>
        </p:nvSpPr>
        <p:spPr>
          <a:xfrm>
            <a:off x="9234306" y="523742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930D1D27-6015-41C9-A699-99EC34D42DA7}"/>
              </a:ext>
            </a:extLst>
          </p:cNvPr>
          <p:cNvSpPr/>
          <p:nvPr/>
        </p:nvSpPr>
        <p:spPr>
          <a:xfrm>
            <a:off x="7771022" y="483662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FC4AA136-588F-431B-A12D-D9527CEBC03C}"/>
              </a:ext>
            </a:extLst>
          </p:cNvPr>
          <p:cNvSpPr/>
          <p:nvPr/>
        </p:nvSpPr>
        <p:spPr>
          <a:xfrm>
            <a:off x="7041374" y="482709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9041E67-325A-43B8-834B-207C27BAAA31}"/>
              </a:ext>
            </a:extLst>
          </p:cNvPr>
          <p:cNvSpPr/>
          <p:nvPr/>
        </p:nvSpPr>
        <p:spPr>
          <a:xfrm>
            <a:off x="8599223" y="48561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91C2C1C8-AE57-481F-A229-07DA0B6E37B2}"/>
              </a:ext>
            </a:extLst>
          </p:cNvPr>
          <p:cNvSpPr/>
          <p:nvPr/>
        </p:nvSpPr>
        <p:spPr>
          <a:xfrm>
            <a:off x="9225930" y="486144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12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658CF-8CCB-48E1-9107-1E24733B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894245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+mn-lt"/>
              </a:rPr>
              <a:t>Format de la compétition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3AE1B6-4F94-4F8A-A040-17ACC3A64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2" y="1224952"/>
            <a:ext cx="11267007" cy="529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Demie Finale du Challenge </a:t>
            </a:r>
            <a:r>
              <a:rPr lang="fr-FR" b="1" u="sng" dirty="0" err="1"/>
              <a:t>McDO</a:t>
            </a:r>
            <a:r>
              <a:rPr lang="fr-FR" b="1" u="sng" dirty="0"/>
              <a:t> U13 (SAMEDI 25 JANVIER 2020) :</a:t>
            </a:r>
          </a:p>
          <a:p>
            <a:r>
              <a:rPr lang="fr-FR" dirty="0"/>
              <a:t>2 poules de 4 équipes réparties sur 2 sites différents.</a:t>
            </a:r>
          </a:p>
          <a:p>
            <a:r>
              <a:rPr lang="fr-FR" dirty="0"/>
              <a:t> Formule championnat. Toutes les équipes se rencontrent en </a:t>
            </a:r>
            <a:r>
              <a:rPr lang="fr-FR" b="1" dirty="0"/>
              <a:t>ALLER SIMPLE</a:t>
            </a:r>
            <a:r>
              <a:rPr lang="fr-FR" dirty="0"/>
              <a:t>.</a:t>
            </a:r>
          </a:p>
          <a:p>
            <a:r>
              <a:rPr lang="fr-FR" dirty="0"/>
              <a:t>Les Matchs se dérouleront en alternance avec les matchs U11.</a:t>
            </a:r>
          </a:p>
          <a:p>
            <a:r>
              <a:rPr lang="fr-FR" dirty="0"/>
              <a:t>A l’issue de ces matchs, un classement général sera établi. Les équipes qui termineront </a:t>
            </a:r>
            <a:r>
              <a:rPr lang="fr-FR" b="1" dirty="0"/>
              <a:t>1</a:t>
            </a:r>
            <a:r>
              <a:rPr lang="fr-FR" b="1" baseline="30000" dirty="0"/>
              <a:t>er</a:t>
            </a:r>
            <a:r>
              <a:rPr lang="fr-FR" b="1" dirty="0"/>
              <a:t> et 2</a:t>
            </a:r>
            <a:r>
              <a:rPr lang="fr-FR" b="1" baseline="30000" dirty="0"/>
              <a:t>ème</a:t>
            </a:r>
            <a:r>
              <a:rPr lang="fr-FR" b="1" dirty="0"/>
              <a:t> </a:t>
            </a:r>
            <a:r>
              <a:rPr lang="fr-FR" dirty="0"/>
              <a:t>de leurs poule seront qualifiées pour </a:t>
            </a:r>
            <a:r>
              <a:rPr lang="fr-FR" b="1" dirty="0"/>
              <a:t>LA PHASE FINALE.</a:t>
            </a:r>
          </a:p>
          <a:p>
            <a:r>
              <a:rPr lang="fr-FR" dirty="0"/>
              <a:t>Temps de jeu </a:t>
            </a:r>
            <a:r>
              <a:rPr lang="fr-FR" b="1" dirty="0"/>
              <a:t>1 x 20 minutes.</a:t>
            </a:r>
          </a:p>
          <a:p>
            <a:r>
              <a:rPr lang="fr-FR" dirty="0"/>
              <a:t>Chaque équipe devra présenter </a:t>
            </a:r>
            <a:r>
              <a:rPr lang="fr-FR" b="1" dirty="0"/>
              <a:t>13 joueurs maximum </a:t>
            </a:r>
            <a:r>
              <a:rPr lang="fr-FR" dirty="0"/>
              <a:t>sur la feuille de match.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6ED9A4-E398-4417-B612-6E6C46EF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28218D-0CC2-4410-99DE-9241CF1A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96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23901"/>
            <a:ext cx="9259504" cy="647332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Century" panose="02040604050505020304" pitchFamily="18" charset="0"/>
              </a:rPr>
              <a:t>Règlement du tournoi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742950"/>
            <a:ext cx="11061031" cy="597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Le décompte des points sera établi comme suit :</a:t>
            </a:r>
          </a:p>
          <a:p>
            <a:r>
              <a:rPr lang="fr-FR" dirty="0"/>
              <a:t>Match gagné 3 points, nul 1 point et perdu 0 point. </a:t>
            </a:r>
          </a:p>
          <a:p>
            <a:pPr marL="0" indent="0">
              <a:buNone/>
            </a:pPr>
            <a:r>
              <a:rPr lang="fr-FR" b="1" u="sng" dirty="0"/>
              <a:t>En cas d’égalité de points, à la fin des rencontres de poule, les équipes seront départagées ainsi :</a:t>
            </a:r>
          </a:p>
          <a:p>
            <a:r>
              <a:rPr lang="fr-FR" dirty="0"/>
              <a:t>Goal-average particulier</a:t>
            </a:r>
          </a:p>
          <a:p>
            <a:r>
              <a:rPr lang="fr-FR" dirty="0"/>
              <a:t>Goal-average général (différence entres les buts marqués et les buts encaissés)</a:t>
            </a:r>
          </a:p>
          <a:p>
            <a:r>
              <a:rPr lang="fr-FR"/>
              <a:t>La meilleure </a:t>
            </a:r>
            <a:r>
              <a:rPr lang="fr-FR" dirty="0"/>
              <a:t>attaque</a:t>
            </a:r>
          </a:p>
          <a:p>
            <a:r>
              <a:rPr lang="fr-FR" dirty="0"/>
              <a:t>Une série de trois tirs au but. </a:t>
            </a:r>
          </a:p>
          <a:p>
            <a:pPr marL="0" indent="0">
              <a:buNone/>
            </a:pPr>
            <a:r>
              <a:rPr lang="fr-FR" b="1" u="sng" dirty="0"/>
              <a:t>En cas d’égalité à la fin des rencontres, les équipes seront départagées par :</a:t>
            </a:r>
          </a:p>
          <a:p>
            <a:r>
              <a:rPr lang="fr-FR" dirty="0"/>
              <a:t>Une série de trois tirs au but.</a:t>
            </a:r>
          </a:p>
          <a:p>
            <a:r>
              <a:rPr lang="fr-FR" dirty="0"/>
              <a:t>Puis Mort Subite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13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23901"/>
            <a:ext cx="9259504" cy="647332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Century" panose="02040604050505020304" pitchFamily="18" charset="0"/>
              </a:rPr>
              <a:t>Règlement du tournoi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742950"/>
            <a:ext cx="11061031" cy="597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Le déroulement des rencontres :</a:t>
            </a:r>
          </a:p>
          <a:p>
            <a:r>
              <a:rPr lang="fr-FR" dirty="0"/>
              <a:t>Les rencontres sont arbitrées à la touche par les licenciés des équipes participantes et qui seront désigner par le club organisateur. </a:t>
            </a:r>
          </a:p>
          <a:p>
            <a:r>
              <a:rPr lang="fr-FR" dirty="0"/>
              <a:t>L’arbitrage central sera assuré par des équipes participantes qui seront désigner par le club organisateur. </a:t>
            </a:r>
          </a:p>
          <a:p>
            <a:r>
              <a:rPr lang="fr-FR" dirty="0"/>
              <a:t>Les équipes qui ne présenteront pas d’arbitre de touche auront match perdu par forfait (score 3-0).</a:t>
            </a:r>
          </a:p>
          <a:p>
            <a:r>
              <a:rPr lang="fr-FR" dirty="0"/>
              <a:t>Toute équipe non présente à l’heure prévue aura match perdu par pénalité (score 3-0).</a:t>
            </a:r>
          </a:p>
          <a:p>
            <a:r>
              <a:rPr lang="fr-FR" dirty="0"/>
              <a:t>Toute absence d’une équipe lors du tournoi sera déclarer forfait et sanctionné d’une amende financière suivant ce que le règlement le stipule.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0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9"/>
            <a:ext cx="9259504" cy="932968"/>
          </a:xfrm>
        </p:spPr>
        <p:txBody>
          <a:bodyPr/>
          <a:lstStyle/>
          <a:p>
            <a:r>
              <a:rPr lang="fr-FR" dirty="0">
                <a:latin typeface="Cambria" panose="02040503050406030204" pitchFamily="18" charset="0"/>
              </a:rPr>
              <a:t>Terrain de Football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1028587"/>
            <a:ext cx="11061031" cy="5692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Terrain pour la Poule A :</a:t>
            </a:r>
          </a:p>
          <a:p>
            <a:pPr marL="0" indent="0">
              <a:buNone/>
            </a:pPr>
            <a:endParaRPr lang="fr-FR" b="1" u="sng" dirty="0">
              <a:solidFill>
                <a:srgbClr val="FF0000"/>
              </a:solidFill>
            </a:endParaRPr>
          </a:p>
          <a:p>
            <a:r>
              <a:rPr lang="fr-FR" dirty="0"/>
              <a:t>Terrain de Football de l’AS JT RUE GADIOT </a:t>
            </a:r>
          </a:p>
          <a:p>
            <a:r>
              <a:rPr lang="fr-FR" dirty="0"/>
              <a:t>Organisation : AS JT : U13 / U11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Terrain pour la Poule B :</a:t>
            </a:r>
          </a:p>
          <a:p>
            <a:r>
              <a:rPr lang="fr-FR" dirty="0"/>
              <a:t>Terrain de Football de l’AS ARUE à ARUE</a:t>
            </a:r>
          </a:p>
          <a:p>
            <a:r>
              <a:rPr lang="fr-FR" dirty="0"/>
              <a:t>Organisation : AS ARUE : U13 / U11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54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675347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Century" panose="02040604050505020304" pitchFamily="18" charset="0"/>
              </a:rPr>
              <a:t>ORGANISATION U13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30CFDB9-11F7-49D8-BDDA-40913C448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28621"/>
              </p:ext>
            </p:extLst>
          </p:nvPr>
        </p:nvGraphicFramePr>
        <p:xfrm>
          <a:off x="2032000" y="1166191"/>
          <a:ext cx="8128000" cy="2489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799470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87999412"/>
                    </a:ext>
                  </a:extLst>
                </a:gridCol>
              </a:tblGrid>
              <a:tr h="20566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A (Rdv 8h / Match 8h30)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POULE B (Rdv 8h / Match 8h30)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1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Stade RUE GADIOT</a:t>
                      </a:r>
                    </a:p>
                    <a:p>
                      <a:pPr algn="ctr"/>
                      <a:r>
                        <a:rPr lang="fr-FR" b="1" dirty="0"/>
                        <a:t>(AS JT)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Stade de ARUE </a:t>
                      </a:r>
                    </a:p>
                    <a:p>
                      <a:pPr algn="ctr"/>
                      <a:r>
                        <a:rPr lang="fr-FR" b="1" dirty="0"/>
                        <a:t>(AS ARUE)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08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Dragon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Tefana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96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Central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Pirae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65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Mataeia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Arue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349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Taiarapu FC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017015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17920457-1A9D-4BDD-99DD-CCD891947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438048"/>
              </p:ext>
            </p:extLst>
          </p:nvPr>
        </p:nvGraphicFramePr>
        <p:xfrm>
          <a:off x="2032000" y="4253673"/>
          <a:ext cx="8128000" cy="1285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232124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83427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873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Vincent SIMON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David CKC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743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63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1" id="{F20BBECE-6A54-5342-85AC-9A448AE794F5}" vid="{DBF9A172-E101-9B4E-895A-2FC254631AB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type FTF new</Template>
  <TotalTime>1688</TotalTime>
  <Words>509</Words>
  <Application>Microsoft Office PowerPoint</Application>
  <PresentationFormat>Grand écran</PresentationFormat>
  <Paragraphs>75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Century</vt:lpstr>
      <vt:lpstr>Thème Office</vt:lpstr>
      <vt:lpstr>Challenge McDO U13  Demie – Finale </vt:lpstr>
      <vt:lpstr>ZONE ET TERRAIN</vt:lpstr>
      <vt:lpstr>Format de la compétition </vt:lpstr>
      <vt:lpstr>Règlement du tournoi</vt:lpstr>
      <vt:lpstr>Règlement du tournoi</vt:lpstr>
      <vt:lpstr>Terrain de Football</vt:lpstr>
      <vt:lpstr>ORGANISATION U13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McDO U7  au CTF 22/04/2017 de 9h00 à 11h00</dc:title>
  <dc:creator>Utilisateur</dc:creator>
  <cp:lastModifiedBy>det@ftf.pf</cp:lastModifiedBy>
  <cp:revision>208</cp:revision>
  <dcterms:created xsi:type="dcterms:W3CDTF">2017-04-19T08:15:52Z</dcterms:created>
  <dcterms:modified xsi:type="dcterms:W3CDTF">2020-01-23T12:56:10Z</dcterms:modified>
</cp:coreProperties>
</file>